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2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85" r:id="rId5"/>
    <p:sldId id="384" r:id="rId6"/>
    <p:sldId id="374" r:id="rId7"/>
    <p:sldId id="377" r:id="rId8"/>
    <p:sldId id="378" r:id="rId9"/>
    <p:sldId id="379" r:id="rId10"/>
    <p:sldId id="380" r:id="rId11"/>
    <p:sldId id="381" r:id="rId12"/>
    <p:sldId id="382" r:id="rId13"/>
    <p:sldId id="372" r:id="rId14"/>
  </p:sldIdLst>
  <p:sldSz cx="10969625" cy="6172200"/>
  <p:notesSz cx="7010400" cy="9296400"/>
  <p:custDataLst>
    <p:tags r:id="rId1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buNone/>
      <a:defRPr lang="en-US" sz="1800" b="0" i="0" u="none" kern="1200">
        <a:solidFill>
          <a:schemeClr val="tx1"/>
        </a:solidFill>
        <a:latin typeface="Bosch Office Sans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0">
          <p15:clr>
            <a:srgbClr val="A4A3A4"/>
          </p15:clr>
        </p15:guide>
        <p15:guide id="2" orient="horz" pos="3486">
          <p15:clr>
            <a:srgbClr val="A4A3A4"/>
          </p15:clr>
        </p15:guide>
        <p15:guide id="3" orient="horz" pos="3078">
          <p15:clr>
            <a:srgbClr val="A4A3A4"/>
          </p15:clr>
        </p15:guide>
        <p15:guide id="4" orient="horz" pos="356">
          <p15:clr>
            <a:srgbClr val="A4A3A4"/>
          </p15:clr>
        </p15:guide>
        <p15:guide id="5" orient="horz" pos="674">
          <p15:clr>
            <a:srgbClr val="A4A3A4"/>
          </p15:clr>
        </p15:guide>
        <p15:guide id="6" pos="6720">
          <p15:clr>
            <a:srgbClr val="A4A3A4"/>
          </p15:clr>
        </p15:guide>
        <p15:guide id="7" pos="437">
          <p15:clr>
            <a:srgbClr val="A4A3A4"/>
          </p15:clr>
        </p15:guide>
        <p15:guide id="8" pos="1997">
          <p15:clr>
            <a:srgbClr val="A4A3A4"/>
          </p15:clr>
        </p15:guide>
        <p15:guide id="9" pos="3338">
          <p15:clr>
            <a:srgbClr val="A4A3A4"/>
          </p15:clr>
        </p15:guide>
        <p15:guide id="10" pos="52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64"/>
    <a:srgbClr val="3A5A82"/>
    <a:srgbClr val="6E8CB2"/>
    <a:srgbClr val="A8BAD2"/>
    <a:srgbClr val="E20015"/>
    <a:srgbClr val="808285"/>
    <a:srgbClr val="A7A7A7"/>
    <a:srgbClr val="DDDDDD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9231" autoAdjust="0"/>
  </p:normalViewPr>
  <p:slideViewPr>
    <p:cSldViewPr showGuides="1">
      <p:cViewPr varScale="1">
        <p:scale>
          <a:sx n="98" d="100"/>
          <a:sy n="98" d="100"/>
        </p:scale>
        <p:origin x="84" y="732"/>
      </p:cViewPr>
      <p:guideLst>
        <p:guide orient="horz" pos="810"/>
        <p:guide orient="horz" pos="3486"/>
        <p:guide orient="horz" pos="3078"/>
        <p:guide orient="horz" pos="356"/>
        <p:guide orient="horz" pos="674"/>
        <p:guide pos="6720"/>
        <p:guide pos="437"/>
        <p:guide pos="1997"/>
        <p:guide pos="3338"/>
        <p:guide pos="52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543DE4-6791-4F96-9108-6F62DDF11A07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DE1242-576E-44F8-BA39-36E1725CB589}">
      <dgm:prSet phldrT="[Text]" custT="1"/>
      <dgm:spPr>
        <a:solidFill>
          <a:srgbClr val="3A5A82"/>
        </a:solidFill>
      </dgm:spPr>
      <dgm:t>
        <a:bodyPr/>
        <a:lstStyle/>
        <a:p>
          <a:r>
            <a:rPr lang="en-GB" sz="2400" dirty="0" smtClean="0"/>
            <a:t>Improving identification</a:t>
          </a:r>
        </a:p>
      </dgm:t>
    </dgm:pt>
    <dgm:pt modelId="{3154EFD8-6D76-4E01-9BD6-EFEB558A1070}" type="parTrans" cxnId="{CD0837BD-7BE3-49B0-A686-326A398477FE}">
      <dgm:prSet/>
      <dgm:spPr/>
      <dgm:t>
        <a:bodyPr/>
        <a:lstStyle/>
        <a:p>
          <a:endParaRPr lang="en-GB" sz="2400"/>
        </a:p>
      </dgm:t>
    </dgm:pt>
    <dgm:pt modelId="{A12678C2-7E57-4423-A6E8-9161E99DD48D}" type="sibTrans" cxnId="{CD0837BD-7BE3-49B0-A686-326A398477FE}">
      <dgm:prSet/>
      <dgm:spPr/>
      <dgm:t>
        <a:bodyPr/>
        <a:lstStyle/>
        <a:p>
          <a:endParaRPr lang="en-GB" sz="2400"/>
        </a:p>
      </dgm:t>
    </dgm:pt>
    <dgm:pt modelId="{78862D38-CB44-4544-AD33-200FB163D71B}">
      <dgm:prSet phldrT="[Text]" custT="1"/>
      <dgm:spPr>
        <a:solidFill>
          <a:srgbClr val="3A5A82"/>
        </a:solidFill>
      </dgm:spPr>
      <dgm:t>
        <a:bodyPr/>
        <a:lstStyle/>
        <a:p>
          <a:r>
            <a:rPr lang="en-GB" sz="2400" dirty="0" smtClean="0"/>
            <a:t>Improving awareness</a:t>
          </a:r>
          <a:endParaRPr lang="en-GB" sz="2400" dirty="0"/>
        </a:p>
      </dgm:t>
    </dgm:pt>
    <dgm:pt modelId="{541D0ABF-DABF-4124-99F1-34E230A5C417}" type="parTrans" cxnId="{EBBC2B19-6AEB-4F7C-AFD8-766FFA1981DD}">
      <dgm:prSet/>
      <dgm:spPr/>
      <dgm:t>
        <a:bodyPr/>
        <a:lstStyle/>
        <a:p>
          <a:endParaRPr lang="en-GB" sz="2400"/>
        </a:p>
      </dgm:t>
    </dgm:pt>
    <dgm:pt modelId="{C7B33876-56A7-4E25-A383-CDB09887586C}" type="sibTrans" cxnId="{EBBC2B19-6AEB-4F7C-AFD8-766FFA1981DD}">
      <dgm:prSet/>
      <dgm:spPr/>
      <dgm:t>
        <a:bodyPr/>
        <a:lstStyle/>
        <a:p>
          <a:endParaRPr lang="en-GB" sz="2400"/>
        </a:p>
      </dgm:t>
    </dgm:pt>
    <dgm:pt modelId="{91E46172-94AF-4EA8-A384-2B1FAC9E941C}">
      <dgm:prSet phldrT="[Text]" custT="1"/>
      <dgm:spPr>
        <a:solidFill>
          <a:srgbClr val="3A5A82"/>
        </a:solidFill>
      </dgm:spPr>
      <dgm:t>
        <a:bodyPr/>
        <a:lstStyle/>
        <a:p>
          <a:r>
            <a:rPr lang="en-GB" sz="2400" dirty="0" smtClean="0"/>
            <a:t>Reducing system costs</a:t>
          </a:r>
          <a:endParaRPr lang="en-GB" sz="2400" dirty="0"/>
        </a:p>
      </dgm:t>
    </dgm:pt>
    <dgm:pt modelId="{6FDD3A79-9CBB-445E-B4CE-73D55CD1252C}" type="parTrans" cxnId="{3B5D8466-F4A0-437A-A5CC-AE97CF582E02}">
      <dgm:prSet/>
      <dgm:spPr/>
      <dgm:t>
        <a:bodyPr/>
        <a:lstStyle/>
        <a:p>
          <a:endParaRPr lang="en-GB" sz="2400"/>
        </a:p>
      </dgm:t>
    </dgm:pt>
    <dgm:pt modelId="{524FEE92-B160-41CE-9CC5-9885AEF1CC1B}" type="sibTrans" cxnId="{3B5D8466-F4A0-437A-A5CC-AE97CF582E02}">
      <dgm:prSet/>
      <dgm:spPr/>
      <dgm:t>
        <a:bodyPr/>
        <a:lstStyle/>
        <a:p>
          <a:endParaRPr lang="en-GB" sz="2400"/>
        </a:p>
      </dgm:t>
    </dgm:pt>
    <dgm:pt modelId="{1C40914A-9488-4356-9923-DBD00868B065}" type="pres">
      <dgm:prSet presAssocID="{03543DE4-6791-4F96-9108-6F62DDF11A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85F956C-14CE-4A4B-9E84-980D0187DE1A}" type="pres">
      <dgm:prSet presAssocID="{91E46172-94AF-4EA8-A384-2B1FAC9E941C}" presName="linNode" presStyleCnt="0"/>
      <dgm:spPr/>
    </dgm:pt>
    <dgm:pt modelId="{9BD66558-B843-4330-9097-F0B93F8B6FB9}" type="pres">
      <dgm:prSet presAssocID="{91E46172-94AF-4EA8-A384-2B1FAC9E941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FE931A-6300-4EA0-9EF3-912724B9D153}" type="pres">
      <dgm:prSet presAssocID="{524FEE92-B160-41CE-9CC5-9885AEF1CC1B}" presName="sp" presStyleCnt="0"/>
      <dgm:spPr/>
    </dgm:pt>
    <dgm:pt modelId="{004BB928-76CF-4ACA-B891-4079837C001F}" type="pres">
      <dgm:prSet presAssocID="{2CDE1242-576E-44F8-BA39-36E1725CB589}" presName="linNode" presStyleCnt="0"/>
      <dgm:spPr/>
    </dgm:pt>
    <dgm:pt modelId="{F838C8DD-B4C7-463D-B39B-A984100269BD}" type="pres">
      <dgm:prSet presAssocID="{2CDE1242-576E-44F8-BA39-36E1725CB58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E13F54-68F5-43EF-A411-DBBB3A2D0A8E}" type="pres">
      <dgm:prSet presAssocID="{A12678C2-7E57-4423-A6E8-9161E99DD48D}" presName="sp" presStyleCnt="0"/>
      <dgm:spPr/>
    </dgm:pt>
    <dgm:pt modelId="{6DF1CB12-8D45-4E07-8D51-F2D2D9506133}" type="pres">
      <dgm:prSet presAssocID="{78862D38-CB44-4544-AD33-200FB163D71B}" presName="linNode" presStyleCnt="0"/>
      <dgm:spPr/>
    </dgm:pt>
    <dgm:pt modelId="{D107A474-EFEA-4534-AB5B-4E754F0731F5}" type="pres">
      <dgm:prSet presAssocID="{78862D38-CB44-4544-AD33-200FB163D71B}" presName="parentText" presStyleLbl="node1" presStyleIdx="2" presStyleCnt="3" custLinFactNeighborY="119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9AF710C-E7A0-465E-8EED-5FC111F1DB88}" type="presOf" srcId="{91E46172-94AF-4EA8-A384-2B1FAC9E941C}" destId="{9BD66558-B843-4330-9097-F0B93F8B6FB9}" srcOrd="0" destOrd="0" presId="urn:microsoft.com/office/officeart/2005/8/layout/vList5"/>
    <dgm:cxn modelId="{176D8C2C-22F6-4D33-B184-79B6B9994B63}" type="presOf" srcId="{78862D38-CB44-4544-AD33-200FB163D71B}" destId="{D107A474-EFEA-4534-AB5B-4E754F0731F5}" srcOrd="0" destOrd="0" presId="urn:microsoft.com/office/officeart/2005/8/layout/vList5"/>
    <dgm:cxn modelId="{E515884E-827F-463A-A269-D60B9658E269}" type="presOf" srcId="{2CDE1242-576E-44F8-BA39-36E1725CB589}" destId="{F838C8DD-B4C7-463D-B39B-A984100269BD}" srcOrd="0" destOrd="0" presId="urn:microsoft.com/office/officeart/2005/8/layout/vList5"/>
    <dgm:cxn modelId="{CD0837BD-7BE3-49B0-A686-326A398477FE}" srcId="{03543DE4-6791-4F96-9108-6F62DDF11A07}" destId="{2CDE1242-576E-44F8-BA39-36E1725CB589}" srcOrd="1" destOrd="0" parTransId="{3154EFD8-6D76-4E01-9BD6-EFEB558A1070}" sibTransId="{A12678C2-7E57-4423-A6E8-9161E99DD48D}"/>
    <dgm:cxn modelId="{EBBC2B19-6AEB-4F7C-AFD8-766FFA1981DD}" srcId="{03543DE4-6791-4F96-9108-6F62DDF11A07}" destId="{78862D38-CB44-4544-AD33-200FB163D71B}" srcOrd="2" destOrd="0" parTransId="{541D0ABF-DABF-4124-99F1-34E230A5C417}" sibTransId="{C7B33876-56A7-4E25-A383-CDB09887586C}"/>
    <dgm:cxn modelId="{3B5D8466-F4A0-437A-A5CC-AE97CF582E02}" srcId="{03543DE4-6791-4F96-9108-6F62DDF11A07}" destId="{91E46172-94AF-4EA8-A384-2B1FAC9E941C}" srcOrd="0" destOrd="0" parTransId="{6FDD3A79-9CBB-445E-B4CE-73D55CD1252C}" sibTransId="{524FEE92-B160-41CE-9CC5-9885AEF1CC1B}"/>
    <dgm:cxn modelId="{933203FF-5E81-4D33-B179-E715FE893323}" type="presOf" srcId="{03543DE4-6791-4F96-9108-6F62DDF11A07}" destId="{1C40914A-9488-4356-9923-DBD00868B065}" srcOrd="0" destOrd="0" presId="urn:microsoft.com/office/officeart/2005/8/layout/vList5"/>
    <dgm:cxn modelId="{8ED2E7F3-F423-4C2D-9AA7-E2D5854A059B}" type="presParOf" srcId="{1C40914A-9488-4356-9923-DBD00868B065}" destId="{F85F956C-14CE-4A4B-9E84-980D0187DE1A}" srcOrd="0" destOrd="0" presId="urn:microsoft.com/office/officeart/2005/8/layout/vList5"/>
    <dgm:cxn modelId="{A5CEA8BC-A601-4389-A0BE-E2354CB4947C}" type="presParOf" srcId="{F85F956C-14CE-4A4B-9E84-980D0187DE1A}" destId="{9BD66558-B843-4330-9097-F0B93F8B6FB9}" srcOrd="0" destOrd="0" presId="urn:microsoft.com/office/officeart/2005/8/layout/vList5"/>
    <dgm:cxn modelId="{08FB63FD-DC53-4D84-9758-18CD9F58BD81}" type="presParOf" srcId="{1C40914A-9488-4356-9923-DBD00868B065}" destId="{FDFE931A-6300-4EA0-9EF3-912724B9D153}" srcOrd="1" destOrd="0" presId="urn:microsoft.com/office/officeart/2005/8/layout/vList5"/>
    <dgm:cxn modelId="{404A7CB7-74E5-43FD-A733-F613B9283363}" type="presParOf" srcId="{1C40914A-9488-4356-9923-DBD00868B065}" destId="{004BB928-76CF-4ACA-B891-4079837C001F}" srcOrd="2" destOrd="0" presId="urn:microsoft.com/office/officeart/2005/8/layout/vList5"/>
    <dgm:cxn modelId="{BA5D0127-9B9E-4AB9-97BE-584D5B966D99}" type="presParOf" srcId="{004BB928-76CF-4ACA-B891-4079837C001F}" destId="{F838C8DD-B4C7-463D-B39B-A984100269BD}" srcOrd="0" destOrd="0" presId="urn:microsoft.com/office/officeart/2005/8/layout/vList5"/>
    <dgm:cxn modelId="{4760CE01-4769-434E-A09A-3D51B0A2CB26}" type="presParOf" srcId="{1C40914A-9488-4356-9923-DBD00868B065}" destId="{F2E13F54-68F5-43EF-A411-DBBB3A2D0A8E}" srcOrd="3" destOrd="0" presId="urn:microsoft.com/office/officeart/2005/8/layout/vList5"/>
    <dgm:cxn modelId="{3093987D-172E-4674-92FA-831AFD978287}" type="presParOf" srcId="{1C40914A-9488-4356-9923-DBD00868B065}" destId="{6DF1CB12-8D45-4E07-8D51-F2D2D9506133}" srcOrd="4" destOrd="0" presId="urn:microsoft.com/office/officeart/2005/8/layout/vList5"/>
    <dgm:cxn modelId="{25A3186D-3727-4FC7-8798-8AE746769413}" type="presParOf" srcId="{6DF1CB12-8D45-4E07-8D51-F2D2D9506133}" destId="{D107A474-EFEA-4534-AB5B-4E754F0731F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B06D60-7F3D-4A13-8AD6-7862FBF35B62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99E83123-7333-4A42-9C4A-25074B37471E}">
      <dgm:prSet phldrT="[Text]"/>
      <dgm:spPr/>
      <dgm:t>
        <a:bodyPr/>
        <a:lstStyle/>
        <a:p>
          <a:r>
            <a:rPr lang="en-GB" dirty="0" smtClean="0"/>
            <a:t>Always alert, never asleep</a:t>
          </a:r>
          <a:endParaRPr lang="en-GB" dirty="0"/>
        </a:p>
      </dgm:t>
    </dgm:pt>
    <dgm:pt modelId="{4DC7F747-7B4A-4D3D-A460-8D40B19ABC5D}" type="parTrans" cxnId="{11A29C24-03F5-4420-8BC0-03CB135921EA}">
      <dgm:prSet/>
      <dgm:spPr/>
      <dgm:t>
        <a:bodyPr/>
        <a:lstStyle/>
        <a:p>
          <a:endParaRPr lang="en-GB"/>
        </a:p>
      </dgm:t>
    </dgm:pt>
    <dgm:pt modelId="{44D27220-E60C-4B6D-800B-3CF43EC276EF}" type="sibTrans" cxnId="{11A29C24-03F5-4420-8BC0-03CB135921EA}">
      <dgm:prSet/>
      <dgm:spPr/>
      <dgm:t>
        <a:bodyPr/>
        <a:lstStyle/>
        <a:p>
          <a:endParaRPr lang="en-GB"/>
        </a:p>
      </dgm:t>
    </dgm:pt>
    <dgm:pt modelId="{71122368-3453-4144-8F09-AE74A3871DE2}">
      <dgm:prSet phldrT="[Text]"/>
      <dgm:spPr/>
      <dgm:t>
        <a:bodyPr/>
        <a:lstStyle/>
        <a:p>
          <a:r>
            <a:rPr lang="en-GB" dirty="0" smtClean="0"/>
            <a:t>Fast and reliable </a:t>
          </a:r>
          <a:endParaRPr lang="en-GB" dirty="0"/>
        </a:p>
      </dgm:t>
    </dgm:pt>
    <dgm:pt modelId="{387534F6-2D1A-4F16-9909-08E09FF7ABDD}" type="parTrans" cxnId="{FAAC88DF-AA33-4AC1-B39A-72E74B93D0D7}">
      <dgm:prSet/>
      <dgm:spPr/>
      <dgm:t>
        <a:bodyPr/>
        <a:lstStyle/>
        <a:p>
          <a:endParaRPr lang="en-GB"/>
        </a:p>
      </dgm:t>
    </dgm:pt>
    <dgm:pt modelId="{FFB0C1F6-1987-4806-97EB-8361A6015BE1}" type="sibTrans" cxnId="{FAAC88DF-AA33-4AC1-B39A-72E74B93D0D7}">
      <dgm:prSet/>
      <dgm:spPr/>
      <dgm:t>
        <a:bodyPr/>
        <a:lstStyle/>
        <a:p>
          <a:endParaRPr lang="en-GB"/>
        </a:p>
      </dgm:t>
    </dgm:pt>
    <dgm:pt modelId="{1D2373D6-0215-455C-9716-AEE8A087F993}">
      <dgm:prSet phldrT="[Text]"/>
      <dgm:spPr/>
      <dgm:t>
        <a:bodyPr/>
        <a:lstStyle/>
        <a:p>
          <a:r>
            <a:rPr lang="en-GB" dirty="0" smtClean="0"/>
            <a:t>Improves return on investment</a:t>
          </a:r>
          <a:endParaRPr lang="en-GB" dirty="0"/>
        </a:p>
      </dgm:t>
    </dgm:pt>
    <dgm:pt modelId="{44EC5F67-B9AE-4834-BE70-BD68025089BD}" type="parTrans" cxnId="{880C2012-8274-442F-A231-22CB49E3AD54}">
      <dgm:prSet/>
      <dgm:spPr/>
      <dgm:t>
        <a:bodyPr/>
        <a:lstStyle/>
        <a:p>
          <a:endParaRPr lang="en-GB"/>
        </a:p>
      </dgm:t>
    </dgm:pt>
    <dgm:pt modelId="{10FF72C3-F2F6-4E28-BF78-B367D69AC270}" type="sibTrans" cxnId="{880C2012-8274-442F-A231-22CB49E3AD54}">
      <dgm:prSet/>
      <dgm:spPr/>
      <dgm:t>
        <a:bodyPr/>
        <a:lstStyle/>
        <a:p>
          <a:endParaRPr lang="en-GB"/>
        </a:p>
      </dgm:t>
    </dgm:pt>
    <dgm:pt modelId="{3015BE6A-F395-494A-A8AA-B7F7F2188D66}">
      <dgm:prSet phldrT="[Text]"/>
      <dgm:spPr/>
      <dgm:t>
        <a:bodyPr/>
        <a:lstStyle/>
        <a:p>
          <a:r>
            <a:rPr lang="en-GB" dirty="0" smtClean="0"/>
            <a:t>Reduces system costs</a:t>
          </a:r>
          <a:endParaRPr lang="en-GB" dirty="0"/>
        </a:p>
      </dgm:t>
    </dgm:pt>
    <dgm:pt modelId="{CB90DA32-E757-43BA-B472-BC62C5A58E51}" type="parTrans" cxnId="{E9F1BF61-5E52-489E-8C0A-ABB50768EBDE}">
      <dgm:prSet/>
      <dgm:spPr/>
      <dgm:t>
        <a:bodyPr/>
        <a:lstStyle/>
        <a:p>
          <a:endParaRPr lang="en-GB"/>
        </a:p>
      </dgm:t>
    </dgm:pt>
    <dgm:pt modelId="{CBA5D82E-8059-45E7-9864-BAAFBADA5781}" type="sibTrans" cxnId="{E9F1BF61-5E52-489E-8C0A-ABB50768EBDE}">
      <dgm:prSet/>
      <dgm:spPr/>
      <dgm:t>
        <a:bodyPr/>
        <a:lstStyle/>
        <a:p>
          <a:endParaRPr lang="en-GB"/>
        </a:p>
      </dgm:t>
    </dgm:pt>
    <dgm:pt modelId="{0B8F0303-E84B-46A4-9B07-EE354A68BAB0}">
      <dgm:prSet phldrT="[Text]"/>
      <dgm:spPr/>
      <dgm:t>
        <a:bodyPr/>
        <a:lstStyle/>
        <a:p>
          <a:r>
            <a:rPr lang="en-GB" dirty="0" smtClean="0"/>
            <a:t>Offers future proof solution</a:t>
          </a:r>
          <a:endParaRPr lang="en-GB" dirty="0"/>
        </a:p>
      </dgm:t>
    </dgm:pt>
    <dgm:pt modelId="{540847CA-94EF-49CD-933D-E7E5A45B28A9}" type="parTrans" cxnId="{F25B7F7A-17A6-43AD-BE70-A82AA8FCD8B8}">
      <dgm:prSet/>
      <dgm:spPr/>
      <dgm:t>
        <a:bodyPr/>
        <a:lstStyle/>
        <a:p>
          <a:endParaRPr lang="en-GB"/>
        </a:p>
      </dgm:t>
    </dgm:pt>
    <dgm:pt modelId="{407EAC93-7556-48FF-9E6B-30520298E3D2}" type="sibTrans" cxnId="{F25B7F7A-17A6-43AD-BE70-A82AA8FCD8B8}">
      <dgm:prSet/>
      <dgm:spPr/>
      <dgm:t>
        <a:bodyPr/>
        <a:lstStyle/>
        <a:p>
          <a:endParaRPr lang="en-GB"/>
        </a:p>
      </dgm:t>
    </dgm:pt>
    <dgm:pt modelId="{6CFAF9B1-C9EC-4FFD-8C6B-AC2D8CC7C4B4}" type="pres">
      <dgm:prSet presAssocID="{43B06D60-7F3D-4A13-8AD6-7862FBF35B62}" presName="linearFlow" presStyleCnt="0">
        <dgm:presLayoutVars>
          <dgm:dir/>
          <dgm:resizeHandles val="exact"/>
        </dgm:presLayoutVars>
      </dgm:prSet>
      <dgm:spPr/>
    </dgm:pt>
    <dgm:pt modelId="{B334B29D-1A1C-4872-866F-0CDDF88391F6}" type="pres">
      <dgm:prSet presAssocID="{99E83123-7333-4A42-9C4A-25074B37471E}" presName="composite" presStyleCnt="0"/>
      <dgm:spPr/>
    </dgm:pt>
    <dgm:pt modelId="{CFF92EFC-D3CA-4047-8669-93C18B21DE82}" type="pres">
      <dgm:prSet presAssocID="{99E83123-7333-4A42-9C4A-25074B37471E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8C9FB80-60EA-454D-9EF9-E24B1DCBEBFF}" type="pres">
      <dgm:prSet presAssocID="{99E83123-7333-4A42-9C4A-25074B37471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646C13-005D-460B-9021-23EEEB109D12}" type="pres">
      <dgm:prSet presAssocID="{44D27220-E60C-4B6D-800B-3CF43EC276EF}" presName="spacing" presStyleCnt="0"/>
      <dgm:spPr/>
    </dgm:pt>
    <dgm:pt modelId="{84199E43-9722-44BD-BE10-C4621C8DCED3}" type="pres">
      <dgm:prSet presAssocID="{71122368-3453-4144-8F09-AE74A3871DE2}" presName="composite" presStyleCnt="0"/>
      <dgm:spPr/>
    </dgm:pt>
    <dgm:pt modelId="{43E489A0-2A6D-4146-86BD-775BDA25A4FE}" type="pres">
      <dgm:prSet presAssocID="{71122368-3453-4144-8F09-AE74A3871DE2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9B7AF7F-ED58-48BF-9831-70291D91FD7F}" type="pres">
      <dgm:prSet presAssocID="{71122368-3453-4144-8F09-AE74A3871DE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7C0F82-F4F4-4D11-ADAF-A6D90610035F}" type="pres">
      <dgm:prSet presAssocID="{FFB0C1F6-1987-4806-97EB-8361A6015BE1}" presName="spacing" presStyleCnt="0"/>
      <dgm:spPr/>
    </dgm:pt>
    <dgm:pt modelId="{2A72555D-58A6-4133-B8AE-9C8358D0465A}" type="pres">
      <dgm:prSet presAssocID="{1D2373D6-0215-455C-9716-AEE8A087F993}" presName="composite" presStyleCnt="0"/>
      <dgm:spPr/>
    </dgm:pt>
    <dgm:pt modelId="{D60A9110-5B8C-4961-9F96-3491D647D14D}" type="pres">
      <dgm:prSet presAssocID="{1D2373D6-0215-455C-9716-AEE8A087F993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88D5F54-62A2-43E5-96AC-E32713976D6D}" type="pres">
      <dgm:prSet presAssocID="{1D2373D6-0215-455C-9716-AEE8A087F993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B62480-F303-440F-96E2-6F8C071D9575}" type="pres">
      <dgm:prSet presAssocID="{10FF72C3-F2F6-4E28-BF78-B367D69AC270}" presName="spacing" presStyleCnt="0"/>
      <dgm:spPr/>
    </dgm:pt>
    <dgm:pt modelId="{5416B0A4-FD61-401E-AE01-A5C838C47486}" type="pres">
      <dgm:prSet presAssocID="{3015BE6A-F395-494A-A8AA-B7F7F2188D66}" presName="composite" presStyleCnt="0"/>
      <dgm:spPr/>
    </dgm:pt>
    <dgm:pt modelId="{9DA1ED2C-FDDF-4532-8815-E2EE081DD6EC}" type="pres">
      <dgm:prSet presAssocID="{3015BE6A-F395-494A-A8AA-B7F7F2188D66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AB6C8BA-F993-4430-B701-4EDC1FC414A1}" type="pres">
      <dgm:prSet presAssocID="{3015BE6A-F395-494A-A8AA-B7F7F2188D6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3A6634-F0C5-452D-838A-30EF47AEABC1}" type="pres">
      <dgm:prSet presAssocID="{CBA5D82E-8059-45E7-9864-BAAFBADA5781}" presName="spacing" presStyleCnt="0"/>
      <dgm:spPr/>
    </dgm:pt>
    <dgm:pt modelId="{E2141288-C6FB-4A61-944B-9131A769DDD8}" type="pres">
      <dgm:prSet presAssocID="{0B8F0303-E84B-46A4-9B07-EE354A68BAB0}" presName="composite" presStyleCnt="0"/>
      <dgm:spPr/>
    </dgm:pt>
    <dgm:pt modelId="{D444074B-8E1B-4718-9B0E-83627BCAEBF0}" type="pres">
      <dgm:prSet presAssocID="{0B8F0303-E84B-46A4-9B07-EE354A68BAB0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717B55D-49E2-4F68-85F8-ACDD98040B2A}" type="pres">
      <dgm:prSet presAssocID="{0B8F0303-E84B-46A4-9B07-EE354A68BAB0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95E8A0C-F3EC-4938-9255-81B8A0D6B7FD}" type="presOf" srcId="{1D2373D6-0215-455C-9716-AEE8A087F993}" destId="{C88D5F54-62A2-43E5-96AC-E32713976D6D}" srcOrd="0" destOrd="0" presId="urn:microsoft.com/office/officeart/2005/8/layout/vList3#1"/>
    <dgm:cxn modelId="{CBB86A79-CAF9-43B0-BBA5-615C56F418B3}" type="presOf" srcId="{43B06D60-7F3D-4A13-8AD6-7862FBF35B62}" destId="{6CFAF9B1-C9EC-4FFD-8C6B-AC2D8CC7C4B4}" srcOrd="0" destOrd="0" presId="urn:microsoft.com/office/officeart/2005/8/layout/vList3#1"/>
    <dgm:cxn modelId="{780607BD-B1BF-4952-A0B3-CC443016F09B}" type="presOf" srcId="{3015BE6A-F395-494A-A8AA-B7F7F2188D66}" destId="{4AB6C8BA-F993-4430-B701-4EDC1FC414A1}" srcOrd="0" destOrd="0" presId="urn:microsoft.com/office/officeart/2005/8/layout/vList3#1"/>
    <dgm:cxn modelId="{FAAC88DF-AA33-4AC1-B39A-72E74B93D0D7}" srcId="{43B06D60-7F3D-4A13-8AD6-7862FBF35B62}" destId="{71122368-3453-4144-8F09-AE74A3871DE2}" srcOrd="1" destOrd="0" parTransId="{387534F6-2D1A-4F16-9909-08E09FF7ABDD}" sibTransId="{FFB0C1F6-1987-4806-97EB-8361A6015BE1}"/>
    <dgm:cxn modelId="{F25B7F7A-17A6-43AD-BE70-A82AA8FCD8B8}" srcId="{43B06D60-7F3D-4A13-8AD6-7862FBF35B62}" destId="{0B8F0303-E84B-46A4-9B07-EE354A68BAB0}" srcOrd="4" destOrd="0" parTransId="{540847CA-94EF-49CD-933D-E7E5A45B28A9}" sibTransId="{407EAC93-7556-48FF-9E6B-30520298E3D2}"/>
    <dgm:cxn modelId="{E9F1BF61-5E52-489E-8C0A-ABB50768EBDE}" srcId="{43B06D60-7F3D-4A13-8AD6-7862FBF35B62}" destId="{3015BE6A-F395-494A-A8AA-B7F7F2188D66}" srcOrd="3" destOrd="0" parTransId="{CB90DA32-E757-43BA-B472-BC62C5A58E51}" sibTransId="{CBA5D82E-8059-45E7-9864-BAAFBADA5781}"/>
    <dgm:cxn modelId="{11A29C24-03F5-4420-8BC0-03CB135921EA}" srcId="{43B06D60-7F3D-4A13-8AD6-7862FBF35B62}" destId="{99E83123-7333-4A42-9C4A-25074B37471E}" srcOrd="0" destOrd="0" parTransId="{4DC7F747-7B4A-4D3D-A460-8D40B19ABC5D}" sibTransId="{44D27220-E60C-4B6D-800B-3CF43EC276EF}"/>
    <dgm:cxn modelId="{979F7AF3-2F52-41A7-9FCB-F94612D79003}" type="presOf" srcId="{0B8F0303-E84B-46A4-9B07-EE354A68BAB0}" destId="{1717B55D-49E2-4F68-85F8-ACDD98040B2A}" srcOrd="0" destOrd="0" presId="urn:microsoft.com/office/officeart/2005/8/layout/vList3#1"/>
    <dgm:cxn modelId="{6ADF9ED9-C0B1-4E2B-9A92-48CF6ADA3C8F}" type="presOf" srcId="{99E83123-7333-4A42-9C4A-25074B37471E}" destId="{28C9FB80-60EA-454D-9EF9-E24B1DCBEBFF}" srcOrd="0" destOrd="0" presId="urn:microsoft.com/office/officeart/2005/8/layout/vList3#1"/>
    <dgm:cxn modelId="{31B1A27D-ABA5-4940-9460-7173A4AFA0F7}" type="presOf" srcId="{71122368-3453-4144-8F09-AE74A3871DE2}" destId="{69B7AF7F-ED58-48BF-9831-70291D91FD7F}" srcOrd="0" destOrd="0" presId="urn:microsoft.com/office/officeart/2005/8/layout/vList3#1"/>
    <dgm:cxn modelId="{880C2012-8274-442F-A231-22CB49E3AD54}" srcId="{43B06D60-7F3D-4A13-8AD6-7862FBF35B62}" destId="{1D2373D6-0215-455C-9716-AEE8A087F993}" srcOrd="2" destOrd="0" parTransId="{44EC5F67-B9AE-4834-BE70-BD68025089BD}" sibTransId="{10FF72C3-F2F6-4E28-BF78-B367D69AC270}"/>
    <dgm:cxn modelId="{64621C94-5BE0-4D2F-A7D3-B8263AF318AD}" type="presParOf" srcId="{6CFAF9B1-C9EC-4FFD-8C6B-AC2D8CC7C4B4}" destId="{B334B29D-1A1C-4872-866F-0CDDF88391F6}" srcOrd="0" destOrd="0" presId="urn:microsoft.com/office/officeart/2005/8/layout/vList3#1"/>
    <dgm:cxn modelId="{D3344036-01B6-4953-A8D0-2347C4DFB301}" type="presParOf" srcId="{B334B29D-1A1C-4872-866F-0CDDF88391F6}" destId="{CFF92EFC-D3CA-4047-8669-93C18B21DE82}" srcOrd="0" destOrd="0" presId="urn:microsoft.com/office/officeart/2005/8/layout/vList3#1"/>
    <dgm:cxn modelId="{9693F1C6-0B54-4882-A41E-0028BB1AA094}" type="presParOf" srcId="{B334B29D-1A1C-4872-866F-0CDDF88391F6}" destId="{28C9FB80-60EA-454D-9EF9-E24B1DCBEBFF}" srcOrd="1" destOrd="0" presId="urn:microsoft.com/office/officeart/2005/8/layout/vList3#1"/>
    <dgm:cxn modelId="{683C9796-FD9A-495D-B7CE-8A0E44F9DD27}" type="presParOf" srcId="{6CFAF9B1-C9EC-4FFD-8C6B-AC2D8CC7C4B4}" destId="{58646C13-005D-460B-9021-23EEEB109D12}" srcOrd="1" destOrd="0" presId="urn:microsoft.com/office/officeart/2005/8/layout/vList3#1"/>
    <dgm:cxn modelId="{C6DA657F-4B5A-4F65-9133-4926CD6947C2}" type="presParOf" srcId="{6CFAF9B1-C9EC-4FFD-8C6B-AC2D8CC7C4B4}" destId="{84199E43-9722-44BD-BE10-C4621C8DCED3}" srcOrd="2" destOrd="0" presId="urn:microsoft.com/office/officeart/2005/8/layout/vList3#1"/>
    <dgm:cxn modelId="{5C83D942-D868-496C-8D6D-910F051D4878}" type="presParOf" srcId="{84199E43-9722-44BD-BE10-C4621C8DCED3}" destId="{43E489A0-2A6D-4146-86BD-775BDA25A4FE}" srcOrd="0" destOrd="0" presId="urn:microsoft.com/office/officeart/2005/8/layout/vList3#1"/>
    <dgm:cxn modelId="{12C83763-5107-44DC-B805-6A8E936A2324}" type="presParOf" srcId="{84199E43-9722-44BD-BE10-C4621C8DCED3}" destId="{69B7AF7F-ED58-48BF-9831-70291D91FD7F}" srcOrd="1" destOrd="0" presId="urn:microsoft.com/office/officeart/2005/8/layout/vList3#1"/>
    <dgm:cxn modelId="{B41DD888-E91C-435A-89EE-006570D5D557}" type="presParOf" srcId="{6CFAF9B1-C9EC-4FFD-8C6B-AC2D8CC7C4B4}" destId="{597C0F82-F4F4-4D11-ADAF-A6D90610035F}" srcOrd="3" destOrd="0" presId="urn:microsoft.com/office/officeart/2005/8/layout/vList3#1"/>
    <dgm:cxn modelId="{E71EE694-F262-47CA-AEE5-204C27B606CC}" type="presParOf" srcId="{6CFAF9B1-C9EC-4FFD-8C6B-AC2D8CC7C4B4}" destId="{2A72555D-58A6-4133-B8AE-9C8358D0465A}" srcOrd="4" destOrd="0" presId="urn:microsoft.com/office/officeart/2005/8/layout/vList3#1"/>
    <dgm:cxn modelId="{8ADB0A81-CB25-4DB5-8229-548EAD0F18BA}" type="presParOf" srcId="{2A72555D-58A6-4133-B8AE-9C8358D0465A}" destId="{D60A9110-5B8C-4961-9F96-3491D647D14D}" srcOrd="0" destOrd="0" presId="urn:microsoft.com/office/officeart/2005/8/layout/vList3#1"/>
    <dgm:cxn modelId="{FF9187E3-B633-4E57-95B0-F2A0393AB6A6}" type="presParOf" srcId="{2A72555D-58A6-4133-B8AE-9C8358D0465A}" destId="{C88D5F54-62A2-43E5-96AC-E32713976D6D}" srcOrd="1" destOrd="0" presId="urn:microsoft.com/office/officeart/2005/8/layout/vList3#1"/>
    <dgm:cxn modelId="{97C625B2-2BF6-40BC-8CC6-3B03A2D7E9A6}" type="presParOf" srcId="{6CFAF9B1-C9EC-4FFD-8C6B-AC2D8CC7C4B4}" destId="{C4B62480-F303-440F-96E2-6F8C071D9575}" srcOrd="5" destOrd="0" presId="urn:microsoft.com/office/officeart/2005/8/layout/vList3#1"/>
    <dgm:cxn modelId="{10A78E9E-4DE5-4E1A-8E68-853828D0ECED}" type="presParOf" srcId="{6CFAF9B1-C9EC-4FFD-8C6B-AC2D8CC7C4B4}" destId="{5416B0A4-FD61-401E-AE01-A5C838C47486}" srcOrd="6" destOrd="0" presId="urn:microsoft.com/office/officeart/2005/8/layout/vList3#1"/>
    <dgm:cxn modelId="{4BD294C0-254A-4AC1-B282-5E44A5981F16}" type="presParOf" srcId="{5416B0A4-FD61-401E-AE01-A5C838C47486}" destId="{9DA1ED2C-FDDF-4532-8815-E2EE081DD6EC}" srcOrd="0" destOrd="0" presId="urn:microsoft.com/office/officeart/2005/8/layout/vList3#1"/>
    <dgm:cxn modelId="{504E1C93-2311-4274-98BE-987FB8DB89C9}" type="presParOf" srcId="{5416B0A4-FD61-401E-AE01-A5C838C47486}" destId="{4AB6C8BA-F993-4430-B701-4EDC1FC414A1}" srcOrd="1" destOrd="0" presId="urn:microsoft.com/office/officeart/2005/8/layout/vList3#1"/>
    <dgm:cxn modelId="{78263F68-FA91-4FD7-A0F8-04326F351405}" type="presParOf" srcId="{6CFAF9B1-C9EC-4FFD-8C6B-AC2D8CC7C4B4}" destId="{E93A6634-F0C5-452D-838A-30EF47AEABC1}" srcOrd="7" destOrd="0" presId="urn:microsoft.com/office/officeart/2005/8/layout/vList3#1"/>
    <dgm:cxn modelId="{A315459A-ED0D-4619-B9F4-2D3719DCC923}" type="presParOf" srcId="{6CFAF9B1-C9EC-4FFD-8C6B-AC2D8CC7C4B4}" destId="{E2141288-C6FB-4A61-944B-9131A769DDD8}" srcOrd="8" destOrd="0" presId="urn:microsoft.com/office/officeart/2005/8/layout/vList3#1"/>
    <dgm:cxn modelId="{7A17526D-1BB9-4547-9306-203ED701D9D2}" type="presParOf" srcId="{E2141288-C6FB-4A61-944B-9131A769DDD8}" destId="{D444074B-8E1B-4718-9B0E-83627BCAEBF0}" srcOrd="0" destOrd="0" presId="urn:microsoft.com/office/officeart/2005/8/layout/vList3#1"/>
    <dgm:cxn modelId="{CC9FEA76-F877-4FEF-B815-DF6A54894178}" type="presParOf" srcId="{E2141288-C6FB-4A61-944B-9131A769DDD8}" destId="{1717B55D-49E2-4F68-85F8-ACDD98040B2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8AE90D-B8B3-42A0-B3AB-B69757CFC1F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671817-96FC-476F-B40D-1C9634D5AAFA}">
      <dgm:prSet phldrT="[Text]"/>
      <dgm:spPr/>
      <dgm:t>
        <a:bodyPr/>
        <a:lstStyle/>
        <a:p>
          <a:r>
            <a:rPr lang="en-GB" dirty="0" smtClean="0"/>
            <a:t>Anywhere, Everywhere</a:t>
          </a:r>
          <a:endParaRPr lang="en-GB" dirty="0"/>
        </a:p>
      </dgm:t>
    </dgm:pt>
    <dgm:pt modelId="{5A3F6FA3-41E7-4851-B5EC-8A21790D0543}" type="parTrans" cxnId="{B3D91B76-46AE-4237-8EBF-DD912769AA65}">
      <dgm:prSet/>
      <dgm:spPr/>
      <dgm:t>
        <a:bodyPr/>
        <a:lstStyle/>
        <a:p>
          <a:endParaRPr lang="en-GB"/>
        </a:p>
      </dgm:t>
    </dgm:pt>
    <dgm:pt modelId="{D88EFFE0-90A1-4203-8AEB-B1B8938AE897}" type="sibTrans" cxnId="{B3D91B76-46AE-4237-8EBF-DD912769AA65}">
      <dgm:prSet/>
      <dgm:spPr/>
      <dgm:t>
        <a:bodyPr/>
        <a:lstStyle/>
        <a:p>
          <a:endParaRPr lang="en-GB"/>
        </a:p>
      </dgm:t>
    </dgm:pt>
    <dgm:pt modelId="{D858CE07-EE51-47C1-AA62-F83B0A602C30}">
      <dgm:prSet phldrT="[Text]"/>
      <dgm:spPr/>
      <dgm:t>
        <a:bodyPr/>
        <a:lstStyle/>
        <a:p>
          <a:r>
            <a:rPr lang="en-GB" b="1" dirty="0" smtClean="0"/>
            <a:t>Smooth video</a:t>
          </a:r>
          <a:r>
            <a:rPr lang="en-GB" dirty="0" smtClean="0"/>
            <a:t> </a:t>
          </a:r>
          <a:endParaRPr lang="en-GB" dirty="0"/>
        </a:p>
      </dgm:t>
    </dgm:pt>
    <dgm:pt modelId="{C367157D-5B6C-4C36-B65B-526A1740F87F}" type="parTrans" cxnId="{A65064C1-94B5-4A7C-920A-A0A9521424E2}">
      <dgm:prSet/>
      <dgm:spPr/>
      <dgm:t>
        <a:bodyPr/>
        <a:lstStyle/>
        <a:p>
          <a:endParaRPr lang="en-GB"/>
        </a:p>
      </dgm:t>
    </dgm:pt>
    <dgm:pt modelId="{A0C82670-C7AD-4ECD-9E7D-0EEDF304663C}" type="sibTrans" cxnId="{A65064C1-94B5-4A7C-920A-A0A9521424E2}">
      <dgm:prSet/>
      <dgm:spPr/>
      <dgm:t>
        <a:bodyPr/>
        <a:lstStyle/>
        <a:p>
          <a:endParaRPr lang="en-GB"/>
        </a:p>
      </dgm:t>
    </dgm:pt>
    <dgm:pt modelId="{1CE90837-0CD5-4E2F-AEF4-C6A1A9D6AC48}">
      <dgm:prSet phldrT="[Text]"/>
      <dgm:spPr/>
      <dgm:t>
        <a:bodyPr/>
        <a:lstStyle/>
        <a:p>
          <a:r>
            <a:rPr lang="en-GB" b="1" dirty="0" smtClean="0"/>
            <a:t>HD details</a:t>
          </a:r>
          <a:r>
            <a:rPr lang="en-GB" dirty="0" smtClean="0"/>
            <a:t>; no aggressive compression needed</a:t>
          </a:r>
          <a:endParaRPr lang="en-GB" dirty="0"/>
        </a:p>
      </dgm:t>
    </dgm:pt>
    <dgm:pt modelId="{079124AB-CA81-4B0B-BB40-A6D5ABAF1333}" type="parTrans" cxnId="{5779C5BD-F140-4F69-924C-F87AA19BE4EE}">
      <dgm:prSet/>
      <dgm:spPr/>
      <dgm:t>
        <a:bodyPr/>
        <a:lstStyle/>
        <a:p>
          <a:endParaRPr lang="en-GB"/>
        </a:p>
      </dgm:t>
    </dgm:pt>
    <dgm:pt modelId="{F524FC49-3488-4C7D-97D6-F0F7E78860A4}" type="sibTrans" cxnId="{5779C5BD-F140-4F69-924C-F87AA19BE4EE}">
      <dgm:prSet/>
      <dgm:spPr/>
      <dgm:t>
        <a:bodyPr/>
        <a:lstStyle/>
        <a:p>
          <a:endParaRPr lang="en-GB"/>
        </a:p>
      </dgm:t>
    </dgm:pt>
    <dgm:pt modelId="{1DFBB8D3-7886-4186-AC09-6C77BB501DB5}">
      <dgm:prSet phldrT="[Text]"/>
      <dgm:spPr/>
      <dgm:t>
        <a:bodyPr/>
        <a:lstStyle/>
        <a:p>
          <a:r>
            <a:rPr lang="en-GB" b="1" dirty="0" smtClean="0"/>
            <a:t>All information</a:t>
          </a:r>
          <a:r>
            <a:rPr lang="en-GB" dirty="0" smtClean="0"/>
            <a:t>; no compromise on fps</a:t>
          </a:r>
          <a:endParaRPr lang="en-GB" dirty="0"/>
        </a:p>
      </dgm:t>
    </dgm:pt>
    <dgm:pt modelId="{D247A417-B668-4B28-A912-D9F896833A70}" type="parTrans" cxnId="{86802D84-F071-4C27-91F9-1411881E85A0}">
      <dgm:prSet/>
      <dgm:spPr/>
      <dgm:t>
        <a:bodyPr/>
        <a:lstStyle/>
        <a:p>
          <a:endParaRPr lang="en-GB"/>
        </a:p>
      </dgm:t>
    </dgm:pt>
    <dgm:pt modelId="{F4C78E7E-C5A9-42CF-88F6-6A8192A01107}" type="sibTrans" cxnId="{86802D84-F071-4C27-91F9-1411881E85A0}">
      <dgm:prSet/>
      <dgm:spPr/>
      <dgm:t>
        <a:bodyPr/>
        <a:lstStyle/>
        <a:p>
          <a:endParaRPr lang="en-GB"/>
        </a:p>
      </dgm:t>
    </dgm:pt>
    <dgm:pt modelId="{9B32128F-E971-488A-9F55-F011654ED39A}" type="pres">
      <dgm:prSet presAssocID="{468AE90D-B8B3-42A0-B3AB-B69757CFC1F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E973A68-BFC2-47C1-BCA5-5F855AA52AB7}" type="pres">
      <dgm:prSet presAssocID="{FE671817-96FC-476F-B40D-1C9634D5AAFA}" presName="compNode" presStyleCnt="0"/>
      <dgm:spPr/>
    </dgm:pt>
    <dgm:pt modelId="{31F21120-A262-4B27-8FE3-613DECFA0B32}" type="pres">
      <dgm:prSet presAssocID="{FE671817-96FC-476F-B40D-1C9634D5AAFA}" presName="aNode" presStyleLbl="bgShp" presStyleIdx="0" presStyleCnt="1" custLinFactX="100000" custLinFactNeighborX="186356" custLinFactNeighborY="375"/>
      <dgm:spPr/>
      <dgm:t>
        <a:bodyPr/>
        <a:lstStyle/>
        <a:p>
          <a:endParaRPr lang="en-GB"/>
        </a:p>
      </dgm:t>
    </dgm:pt>
    <dgm:pt modelId="{409CC58F-A3FE-452B-803E-C64B8BA16309}" type="pres">
      <dgm:prSet presAssocID="{FE671817-96FC-476F-B40D-1C9634D5AAFA}" presName="textNode" presStyleLbl="bgShp" presStyleIdx="0" presStyleCnt="1"/>
      <dgm:spPr/>
      <dgm:t>
        <a:bodyPr/>
        <a:lstStyle/>
        <a:p>
          <a:endParaRPr lang="en-GB"/>
        </a:p>
      </dgm:t>
    </dgm:pt>
    <dgm:pt modelId="{20B427D2-B73D-4D1D-B76E-0A58D765ACD7}" type="pres">
      <dgm:prSet presAssocID="{FE671817-96FC-476F-B40D-1C9634D5AAFA}" presName="compChildNode" presStyleCnt="0"/>
      <dgm:spPr/>
    </dgm:pt>
    <dgm:pt modelId="{8BFFE828-F59D-443C-9408-E416344A9646}" type="pres">
      <dgm:prSet presAssocID="{FE671817-96FC-476F-B40D-1C9634D5AAFA}" presName="theInnerList" presStyleCnt="0"/>
      <dgm:spPr/>
    </dgm:pt>
    <dgm:pt modelId="{B3293F1C-0719-4F12-B968-4C09855A1D64}" type="pres">
      <dgm:prSet presAssocID="{D858CE07-EE51-47C1-AA62-F83B0A602C30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68F0CD-D36C-4F25-BD2F-678FBA9D3AB9}" type="pres">
      <dgm:prSet presAssocID="{D858CE07-EE51-47C1-AA62-F83B0A602C30}" presName="aSpace2" presStyleCnt="0"/>
      <dgm:spPr/>
    </dgm:pt>
    <dgm:pt modelId="{3B5FA950-A3C6-4901-9F22-9A53C573CEFA}" type="pres">
      <dgm:prSet presAssocID="{1CE90837-0CD5-4E2F-AEF4-C6A1A9D6AC4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39F02C-5BE7-4E74-8A8C-1140683D2F64}" type="pres">
      <dgm:prSet presAssocID="{1CE90837-0CD5-4E2F-AEF4-C6A1A9D6AC48}" presName="aSpace2" presStyleCnt="0"/>
      <dgm:spPr/>
    </dgm:pt>
    <dgm:pt modelId="{8984B6D8-D1E8-4F7B-A15D-75C11F001FDF}" type="pres">
      <dgm:prSet presAssocID="{1DFBB8D3-7886-4186-AC09-6C77BB501DB5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94D5125-41E7-4F11-9D12-D4D05148469C}" type="presOf" srcId="{FE671817-96FC-476F-B40D-1C9634D5AAFA}" destId="{31F21120-A262-4B27-8FE3-613DECFA0B32}" srcOrd="0" destOrd="0" presId="urn:microsoft.com/office/officeart/2005/8/layout/lProcess2"/>
    <dgm:cxn modelId="{48C02D27-C86A-42E6-A1AC-B11D96AECBEC}" type="presOf" srcId="{D858CE07-EE51-47C1-AA62-F83B0A602C30}" destId="{B3293F1C-0719-4F12-B968-4C09855A1D64}" srcOrd="0" destOrd="0" presId="urn:microsoft.com/office/officeart/2005/8/layout/lProcess2"/>
    <dgm:cxn modelId="{B3D91B76-46AE-4237-8EBF-DD912769AA65}" srcId="{468AE90D-B8B3-42A0-B3AB-B69757CFC1F4}" destId="{FE671817-96FC-476F-B40D-1C9634D5AAFA}" srcOrd="0" destOrd="0" parTransId="{5A3F6FA3-41E7-4851-B5EC-8A21790D0543}" sibTransId="{D88EFFE0-90A1-4203-8AEB-B1B8938AE897}"/>
    <dgm:cxn modelId="{86802D84-F071-4C27-91F9-1411881E85A0}" srcId="{FE671817-96FC-476F-B40D-1C9634D5AAFA}" destId="{1DFBB8D3-7886-4186-AC09-6C77BB501DB5}" srcOrd="2" destOrd="0" parTransId="{D247A417-B668-4B28-A912-D9F896833A70}" sibTransId="{F4C78E7E-C5A9-42CF-88F6-6A8192A01107}"/>
    <dgm:cxn modelId="{5779C5BD-F140-4F69-924C-F87AA19BE4EE}" srcId="{FE671817-96FC-476F-B40D-1C9634D5AAFA}" destId="{1CE90837-0CD5-4E2F-AEF4-C6A1A9D6AC48}" srcOrd="1" destOrd="0" parTransId="{079124AB-CA81-4B0B-BB40-A6D5ABAF1333}" sibTransId="{F524FC49-3488-4C7D-97D6-F0F7E78860A4}"/>
    <dgm:cxn modelId="{E3B1F48F-420E-4490-A1F0-544360886A4B}" type="presOf" srcId="{FE671817-96FC-476F-B40D-1C9634D5AAFA}" destId="{409CC58F-A3FE-452B-803E-C64B8BA16309}" srcOrd="1" destOrd="0" presId="urn:microsoft.com/office/officeart/2005/8/layout/lProcess2"/>
    <dgm:cxn modelId="{A8A37432-380E-442E-B0FB-CD2C50934505}" type="presOf" srcId="{468AE90D-B8B3-42A0-B3AB-B69757CFC1F4}" destId="{9B32128F-E971-488A-9F55-F011654ED39A}" srcOrd="0" destOrd="0" presId="urn:microsoft.com/office/officeart/2005/8/layout/lProcess2"/>
    <dgm:cxn modelId="{A65064C1-94B5-4A7C-920A-A0A9521424E2}" srcId="{FE671817-96FC-476F-B40D-1C9634D5AAFA}" destId="{D858CE07-EE51-47C1-AA62-F83B0A602C30}" srcOrd="0" destOrd="0" parTransId="{C367157D-5B6C-4C36-B65B-526A1740F87F}" sibTransId="{A0C82670-C7AD-4ECD-9E7D-0EEDF304663C}"/>
    <dgm:cxn modelId="{38F83B6D-44E1-4D56-8F5D-C66B5BB8EA64}" type="presOf" srcId="{1DFBB8D3-7886-4186-AC09-6C77BB501DB5}" destId="{8984B6D8-D1E8-4F7B-A15D-75C11F001FDF}" srcOrd="0" destOrd="0" presId="urn:microsoft.com/office/officeart/2005/8/layout/lProcess2"/>
    <dgm:cxn modelId="{025A9D53-5D0B-4E27-80F5-5645AA1449C3}" type="presOf" srcId="{1CE90837-0CD5-4E2F-AEF4-C6A1A9D6AC48}" destId="{3B5FA950-A3C6-4901-9F22-9A53C573CEFA}" srcOrd="0" destOrd="0" presId="urn:microsoft.com/office/officeart/2005/8/layout/lProcess2"/>
    <dgm:cxn modelId="{09497A64-C428-40D9-A6C4-FEF13A90AC2B}" type="presParOf" srcId="{9B32128F-E971-488A-9F55-F011654ED39A}" destId="{7E973A68-BFC2-47C1-BCA5-5F855AA52AB7}" srcOrd="0" destOrd="0" presId="urn:microsoft.com/office/officeart/2005/8/layout/lProcess2"/>
    <dgm:cxn modelId="{623AE396-C9AB-44F6-80AD-5B82EF2174F9}" type="presParOf" srcId="{7E973A68-BFC2-47C1-BCA5-5F855AA52AB7}" destId="{31F21120-A262-4B27-8FE3-613DECFA0B32}" srcOrd="0" destOrd="0" presId="urn:microsoft.com/office/officeart/2005/8/layout/lProcess2"/>
    <dgm:cxn modelId="{4E304E1C-3E2F-458E-9E1B-35864DF7E84C}" type="presParOf" srcId="{7E973A68-BFC2-47C1-BCA5-5F855AA52AB7}" destId="{409CC58F-A3FE-452B-803E-C64B8BA16309}" srcOrd="1" destOrd="0" presId="urn:microsoft.com/office/officeart/2005/8/layout/lProcess2"/>
    <dgm:cxn modelId="{6A6D34BB-20A3-4AE3-8941-43FB8571D7B3}" type="presParOf" srcId="{7E973A68-BFC2-47C1-BCA5-5F855AA52AB7}" destId="{20B427D2-B73D-4D1D-B76E-0A58D765ACD7}" srcOrd="2" destOrd="0" presId="urn:microsoft.com/office/officeart/2005/8/layout/lProcess2"/>
    <dgm:cxn modelId="{3A1D91E6-D770-4306-9EDB-FE520102CE0E}" type="presParOf" srcId="{20B427D2-B73D-4D1D-B76E-0A58D765ACD7}" destId="{8BFFE828-F59D-443C-9408-E416344A9646}" srcOrd="0" destOrd="0" presId="urn:microsoft.com/office/officeart/2005/8/layout/lProcess2"/>
    <dgm:cxn modelId="{20E8E0CB-E4AB-45EE-94F3-D490008CBC22}" type="presParOf" srcId="{8BFFE828-F59D-443C-9408-E416344A9646}" destId="{B3293F1C-0719-4F12-B968-4C09855A1D64}" srcOrd="0" destOrd="0" presId="urn:microsoft.com/office/officeart/2005/8/layout/lProcess2"/>
    <dgm:cxn modelId="{0FB50124-325D-4091-B797-C74058B23EAC}" type="presParOf" srcId="{8BFFE828-F59D-443C-9408-E416344A9646}" destId="{E168F0CD-D36C-4F25-BD2F-678FBA9D3AB9}" srcOrd="1" destOrd="0" presId="urn:microsoft.com/office/officeart/2005/8/layout/lProcess2"/>
    <dgm:cxn modelId="{25C26E84-D96B-4D2F-B0E1-885D07525D77}" type="presParOf" srcId="{8BFFE828-F59D-443C-9408-E416344A9646}" destId="{3B5FA950-A3C6-4901-9F22-9A53C573CEFA}" srcOrd="2" destOrd="0" presId="urn:microsoft.com/office/officeart/2005/8/layout/lProcess2"/>
    <dgm:cxn modelId="{B5009E63-F12F-4151-B9E0-3B7E4B78C625}" type="presParOf" srcId="{8BFFE828-F59D-443C-9408-E416344A9646}" destId="{D739F02C-5BE7-4E74-8A8C-1140683D2F64}" srcOrd="3" destOrd="0" presId="urn:microsoft.com/office/officeart/2005/8/layout/lProcess2"/>
    <dgm:cxn modelId="{78CFCC4A-2314-4FD1-8F56-BEEC8E99A486}" type="presParOf" srcId="{8BFFE828-F59D-443C-9408-E416344A9646}" destId="{8984B6D8-D1E8-4F7B-A15D-75C11F001FD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8B52E7-EFE5-4727-BF76-D0B5E6E2FA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F7867F8-1E80-43F8-A231-A51057C7EE71}">
      <dgm:prSet phldrT="[Text]"/>
      <dgm:spPr/>
      <dgm:t>
        <a:bodyPr/>
        <a:lstStyle/>
        <a:p>
          <a:r>
            <a:rPr lang="en-GB" dirty="0" smtClean="0"/>
            <a:t>Reduced system costs</a:t>
          </a:r>
          <a:endParaRPr lang="en-GB" dirty="0"/>
        </a:p>
      </dgm:t>
    </dgm:pt>
    <dgm:pt modelId="{F0C9EE09-B102-46BF-8C33-28F9DC0EE9B2}" type="parTrans" cxnId="{3331E18E-C78D-441C-9D63-1467CBA9CF81}">
      <dgm:prSet/>
      <dgm:spPr/>
      <dgm:t>
        <a:bodyPr/>
        <a:lstStyle/>
        <a:p>
          <a:endParaRPr lang="en-GB"/>
        </a:p>
      </dgm:t>
    </dgm:pt>
    <dgm:pt modelId="{9FA05F65-43E5-4BB9-B058-E5A65138CA4F}" type="sibTrans" cxnId="{3331E18E-C78D-441C-9D63-1467CBA9CF81}">
      <dgm:prSet/>
      <dgm:spPr/>
      <dgm:t>
        <a:bodyPr/>
        <a:lstStyle/>
        <a:p>
          <a:endParaRPr lang="en-GB"/>
        </a:p>
      </dgm:t>
    </dgm:pt>
    <dgm:pt modelId="{4905CD76-48FF-444A-A3F5-513E9711F3BA}">
      <dgm:prSet phldrT="[Text]"/>
      <dgm:spPr/>
      <dgm:t>
        <a:bodyPr/>
        <a:lstStyle/>
        <a:p>
          <a:r>
            <a:rPr lang="en-GB" dirty="0" smtClean="0"/>
            <a:t>Low energy consumption</a:t>
          </a:r>
          <a:endParaRPr lang="en-GB" dirty="0"/>
        </a:p>
      </dgm:t>
    </dgm:pt>
    <dgm:pt modelId="{6C9F8BDE-3897-4471-AB2E-493EED73CEBB}" type="parTrans" cxnId="{E647BA13-151B-41E2-80AE-28417AA7BBD5}">
      <dgm:prSet/>
      <dgm:spPr/>
      <dgm:t>
        <a:bodyPr/>
        <a:lstStyle/>
        <a:p>
          <a:endParaRPr lang="en-GB"/>
        </a:p>
      </dgm:t>
    </dgm:pt>
    <dgm:pt modelId="{C568ADA3-F50D-4246-BE54-7D5BFBF4172C}" type="sibTrans" cxnId="{E647BA13-151B-41E2-80AE-28417AA7BBD5}">
      <dgm:prSet/>
      <dgm:spPr/>
      <dgm:t>
        <a:bodyPr/>
        <a:lstStyle/>
        <a:p>
          <a:endParaRPr lang="en-GB"/>
        </a:p>
      </dgm:t>
    </dgm:pt>
    <dgm:pt modelId="{CC175A4C-9739-4BD5-8FDF-3DCA64E1BA30}">
      <dgm:prSet phldrT="[Text]" custT="1"/>
      <dgm:spPr/>
      <dgm:t>
        <a:bodyPr/>
        <a:lstStyle/>
        <a:p>
          <a:r>
            <a:rPr lang="en-GB" sz="1200" dirty="0" smtClean="0"/>
            <a:t> No storage servers needed</a:t>
          </a:r>
          <a:endParaRPr lang="en-GB" sz="1200" dirty="0"/>
        </a:p>
      </dgm:t>
    </dgm:pt>
    <dgm:pt modelId="{828C9B1D-CDCD-443A-9C38-0E5D3BD356F4}" type="parTrans" cxnId="{DCFB35BB-0D35-41D4-8D37-81F1CD57EBC4}">
      <dgm:prSet/>
      <dgm:spPr/>
      <dgm:t>
        <a:bodyPr/>
        <a:lstStyle/>
        <a:p>
          <a:endParaRPr lang="en-GB"/>
        </a:p>
      </dgm:t>
    </dgm:pt>
    <dgm:pt modelId="{D0C4D2D4-0D31-4F2F-A4AA-6834814F2660}" type="sibTrans" cxnId="{DCFB35BB-0D35-41D4-8D37-81F1CD57EBC4}">
      <dgm:prSet/>
      <dgm:spPr/>
      <dgm:t>
        <a:bodyPr/>
        <a:lstStyle/>
        <a:p>
          <a:endParaRPr lang="en-GB"/>
        </a:p>
      </dgm:t>
    </dgm:pt>
    <dgm:pt modelId="{59DA7E58-BC76-4E7F-ACDB-B5181AEFFFAB}">
      <dgm:prSet phldrT="[Text]"/>
      <dgm:spPr/>
      <dgm:t>
        <a:bodyPr/>
        <a:lstStyle/>
        <a:p>
          <a:r>
            <a:rPr lang="en-GB" dirty="0" smtClean="0"/>
            <a:t>Maximum reliability</a:t>
          </a:r>
          <a:endParaRPr lang="en-GB" dirty="0"/>
        </a:p>
      </dgm:t>
    </dgm:pt>
    <dgm:pt modelId="{22A5339D-7144-4FC5-8D50-DCDB37781540}" type="parTrans" cxnId="{100E36F7-91C5-46E0-99E6-669EBE534F3E}">
      <dgm:prSet/>
      <dgm:spPr/>
      <dgm:t>
        <a:bodyPr/>
        <a:lstStyle/>
        <a:p>
          <a:endParaRPr lang="en-GB"/>
        </a:p>
      </dgm:t>
    </dgm:pt>
    <dgm:pt modelId="{489CA39D-92F2-4DC4-BAA2-495F04724A06}" type="sibTrans" cxnId="{100E36F7-91C5-46E0-99E6-669EBE534F3E}">
      <dgm:prSet/>
      <dgm:spPr/>
      <dgm:t>
        <a:bodyPr/>
        <a:lstStyle/>
        <a:p>
          <a:endParaRPr lang="en-GB"/>
        </a:p>
      </dgm:t>
    </dgm:pt>
    <dgm:pt modelId="{2810D37C-3113-4C93-8022-A8770567FFBA}">
      <dgm:prSet phldrT="[Text]"/>
      <dgm:spPr/>
      <dgm:t>
        <a:bodyPr/>
        <a:lstStyle/>
        <a:p>
          <a:r>
            <a:rPr lang="en-GB" dirty="0" smtClean="0"/>
            <a:t>Peace of mind</a:t>
          </a:r>
          <a:endParaRPr lang="en-GB" dirty="0"/>
        </a:p>
      </dgm:t>
    </dgm:pt>
    <dgm:pt modelId="{489B710A-EE38-46CE-9D0A-7371024C62DD}" type="parTrans" cxnId="{D222F6A1-5BC7-48E3-91E3-F41DD350B384}">
      <dgm:prSet/>
      <dgm:spPr/>
      <dgm:t>
        <a:bodyPr/>
        <a:lstStyle/>
        <a:p>
          <a:endParaRPr lang="en-GB"/>
        </a:p>
      </dgm:t>
    </dgm:pt>
    <dgm:pt modelId="{85CBBDE5-4D80-475A-BD01-2D7DA775B791}" type="sibTrans" cxnId="{D222F6A1-5BC7-48E3-91E3-F41DD350B384}">
      <dgm:prSet/>
      <dgm:spPr/>
      <dgm:t>
        <a:bodyPr/>
        <a:lstStyle/>
        <a:p>
          <a:endParaRPr lang="en-GB"/>
        </a:p>
      </dgm:t>
    </dgm:pt>
    <dgm:pt modelId="{5A2B09FD-50A9-4803-B3D6-71FD14CD0154}">
      <dgm:prSet phldrT="[Text]" custT="1"/>
      <dgm:spPr/>
      <dgm:t>
        <a:bodyPr/>
        <a:lstStyle/>
        <a:p>
          <a:r>
            <a:rPr lang="en-GB" sz="1200" dirty="0" smtClean="0"/>
            <a:t>Less configuration due to lesser amount of components</a:t>
          </a:r>
          <a:endParaRPr lang="en-GB" sz="1200" dirty="0"/>
        </a:p>
      </dgm:t>
    </dgm:pt>
    <dgm:pt modelId="{81CD3ECB-06E4-47E4-B729-B54178DF2697}" type="parTrans" cxnId="{DB7C8942-A8B2-4BE7-85F4-0CD6299FE7FE}">
      <dgm:prSet/>
      <dgm:spPr/>
      <dgm:t>
        <a:bodyPr/>
        <a:lstStyle/>
        <a:p>
          <a:endParaRPr lang="en-GB"/>
        </a:p>
      </dgm:t>
    </dgm:pt>
    <dgm:pt modelId="{9A6CDAF5-90C1-4D40-8AF7-F46781F53F6A}" type="sibTrans" cxnId="{DB7C8942-A8B2-4BE7-85F4-0CD6299FE7FE}">
      <dgm:prSet/>
      <dgm:spPr/>
      <dgm:t>
        <a:bodyPr/>
        <a:lstStyle/>
        <a:p>
          <a:endParaRPr lang="en-GB"/>
        </a:p>
      </dgm:t>
    </dgm:pt>
    <dgm:pt modelId="{6FF9E05A-460C-4EFE-830E-016C7976D57B}">
      <dgm:prSet phldrT="[Text]" custT="1"/>
      <dgm:spPr/>
      <dgm:t>
        <a:bodyPr/>
        <a:lstStyle/>
        <a:p>
          <a:r>
            <a:rPr lang="en-GB" sz="1200" dirty="0" smtClean="0"/>
            <a:t>No daily anti-virus updates (servers)</a:t>
          </a:r>
          <a:endParaRPr lang="en-GB" sz="1200" dirty="0"/>
        </a:p>
      </dgm:t>
    </dgm:pt>
    <dgm:pt modelId="{6BBA789B-3AF0-47D7-A5A1-25E588D76E7C}" type="parTrans" cxnId="{E28A6640-0614-486F-8C88-3C5290C96B80}">
      <dgm:prSet/>
      <dgm:spPr/>
      <dgm:t>
        <a:bodyPr/>
        <a:lstStyle/>
        <a:p>
          <a:endParaRPr lang="en-GB"/>
        </a:p>
      </dgm:t>
    </dgm:pt>
    <dgm:pt modelId="{A4990708-BE00-4190-AD32-0AECC0C449E8}" type="sibTrans" cxnId="{E28A6640-0614-486F-8C88-3C5290C96B80}">
      <dgm:prSet/>
      <dgm:spPr/>
      <dgm:t>
        <a:bodyPr/>
        <a:lstStyle/>
        <a:p>
          <a:endParaRPr lang="en-GB"/>
        </a:p>
      </dgm:t>
    </dgm:pt>
    <dgm:pt modelId="{72AE88F5-8804-4979-A992-1CDC2550222B}">
      <dgm:prSet phldrT="[Text]" custT="1"/>
      <dgm:spPr/>
      <dgm:t>
        <a:bodyPr/>
        <a:lstStyle/>
        <a:p>
          <a:r>
            <a:rPr lang="en-GB" sz="1200" dirty="0" smtClean="0"/>
            <a:t>Easy set-up and maintenance</a:t>
          </a:r>
          <a:endParaRPr lang="en-GB" sz="1200" dirty="0"/>
        </a:p>
      </dgm:t>
    </dgm:pt>
    <dgm:pt modelId="{3CA05BE2-22B2-4C10-8CE7-DBBC3FE9F3DF}" type="parTrans" cxnId="{211D9E7E-C4F6-4230-B6CB-C4CD68F9A0F3}">
      <dgm:prSet/>
      <dgm:spPr/>
      <dgm:t>
        <a:bodyPr/>
        <a:lstStyle/>
        <a:p>
          <a:endParaRPr lang="en-GB"/>
        </a:p>
      </dgm:t>
    </dgm:pt>
    <dgm:pt modelId="{47B74E38-85A8-49DC-A2C7-83B726A3EB86}" type="sibTrans" cxnId="{211D9E7E-C4F6-4230-B6CB-C4CD68F9A0F3}">
      <dgm:prSet/>
      <dgm:spPr/>
      <dgm:t>
        <a:bodyPr/>
        <a:lstStyle/>
        <a:p>
          <a:endParaRPr lang="en-GB"/>
        </a:p>
      </dgm:t>
    </dgm:pt>
    <dgm:pt modelId="{811403FD-89AD-4CDE-9702-9DB8D3EF0922}">
      <dgm:prSet phldrT="[Text]" custT="1"/>
      <dgm:spPr/>
      <dgm:t>
        <a:bodyPr/>
        <a:lstStyle/>
        <a:p>
          <a:r>
            <a:rPr lang="en-GB" sz="1200" dirty="0" smtClean="0"/>
            <a:t>Reduced number of components</a:t>
          </a:r>
          <a:endParaRPr lang="en-GB" sz="1200" dirty="0"/>
        </a:p>
      </dgm:t>
    </dgm:pt>
    <dgm:pt modelId="{B732D14E-BD0C-4B72-B813-D1F816D1E75C}" type="parTrans" cxnId="{71401A72-7596-40A8-A811-670DF5866C4D}">
      <dgm:prSet/>
      <dgm:spPr/>
      <dgm:t>
        <a:bodyPr/>
        <a:lstStyle/>
        <a:p>
          <a:endParaRPr lang="en-GB"/>
        </a:p>
      </dgm:t>
    </dgm:pt>
    <dgm:pt modelId="{A48B2DE8-E544-4D12-BDB9-F2AABA6F29DC}" type="sibTrans" cxnId="{71401A72-7596-40A8-A811-670DF5866C4D}">
      <dgm:prSet/>
      <dgm:spPr/>
      <dgm:t>
        <a:bodyPr/>
        <a:lstStyle/>
        <a:p>
          <a:endParaRPr lang="en-GB"/>
        </a:p>
      </dgm:t>
    </dgm:pt>
    <dgm:pt modelId="{52F56FE7-0219-4F1D-8D96-1BA708D1E4F0}">
      <dgm:prSet phldrT="[Text]" custT="1"/>
      <dgm:spPr/>
      <dgm:t>
        <a:bodyPr/>
        <a:lstStyle/>
        <a:p>
          <a:r>
            <a:rPr lang="en-GB" sz="1200" dirty="0" smtClean="0"/>
            <a:t>No servers</a:t>
          </a:r>
          <a:endParaRPr lang="en-GB" sz="1200" dirty="0"/>
        </a:p>
      </dgm:t>
    </dgm:pt>
    <dgm:pt modelId="{C69E8A5E-1F3E-442E-98FB-7DD06EF19256}" type="parTrans" cxnId="{BB35B476-FF36-4EFF-AD5C-94038BA300C8}">
      <dgm:prSet/>
      <dgm:spPr/>
      <dgm:t>
        <a:bodyPr/>
        <a:lstStyle/>
        <a:p>
          <a:endParaRPr lang="en-GB"/>
        </a:p>
      </dgm:t>
    </dgm:pt>
    <dgm:pt modelId="{861AB8A9-E55A-46F3-AE58-74B5EF6F4616}" type="sibTrans" cxnId="{BB35B476-FF36-4EFF-AD5C-94038BA300C8}">
      <dgm:prSet/>
      <dgm:spPr/>
      <dgm:t>
        <a:bodyPr/>
        <a:lstStyle/>
        <a:p>
          <a:endParaRPr lang="en-GB"/>
        </a:p>
      </dgm:t>
    </dgm:pt>
    <dgm:pt modelId="{A1C1C888-05A9-470B-9B47-CCB9D410DDD2}">
      <dgm:prSet phldrT="[Text]" custT="1"/>
      <dgm:spPr/>
      <dgm:t>
        <a:bodyPr/>
        <a:lstStyle/>
        <a:p>
          <a:r>
            <a:rPr lang="en-GB" sz="1200" dirty="0" smtClean="0"/>
            <a:t> Expansion of system only </a:t>
          </a:r>
          <a:r>
            <a:rPr lang="en-GB" sz="1200" dirty="0" err="1" smtClean="0"/>
            <a:t>iSCSI</a:t>
          </a:r>
          <a:r>
            <a:rPr lang="en-GB" sz="1200" dirty="0" smtClean="0"/>
            <a:t> storage to be added</a:t>
          </a:r>
          <a:endParaRPr lang="en-GB" sz="1200" dirty="0"/>
        </a:p>
      </dgm:t>
    </dgm:pt>
    <dgm:pt modelId="{52B3133C-6159-495D-B2BC-3ADC1660343D}" type="parTrans" cxnId="{F33842BE-B336-456E-9288-5CA4C004F5ED}">
      <dgm:prSet/>
      <dgm:spPr/>
      <dgm:t>
        <a:bodyPr/>
        <a:lstStyle/>
        <a:p>
          <a:endParaRPr lang="en-GB"/>
        </a:p>
      </dgm:t>
    </dgm:pt>
    <dgm:pt modelId="{F7B95ECA-D5A5-4C1B-AF15-2E401DF01453}" type="sibTrans" cxnId="{F33842BE-B336-456E-9288-5CA4C004F5ED}">
      <dgm:prSet/>
      <dgm:spPr/>
      <dgm:t>
        <a:bodyPr/>
        <a:lstStyle/>
        <a:p>
          <a:endParaRPr lang="en-GB"/>
        </a:p>
      </dgm:t>
    </dgm:pt>
    <dgm:pt modelId="{42F67ACD-03E8-4708-9E36-2473EEEFC9B5}">
      <dgm:prSet phldrT="[Text]" custT="1"/>
      <dgm:spPr/>
      <dgm:t>
        <a:bodyPr/>
        <a:lstStyle/>
        <a:p>
          <a:r>
            <a:rPr lang="en-GB" sz="1200" dirty="0" smtClean="0"/>
            <a:t> No single point of failure - Automatic re-routing</a:t>
          </a:r>
          <a:endParaRPr lang="en-GB" sz="1200" dirty="0"/>
        </a:p>
      </dgm:t>
    </dgm:pt>
    <dgm:pt modelId="{51FD621B-E5D1-46DE-8E25-AB0D5F93F6D5}" type="parTrans" cxnId="{3D8BAEED-0759-4D2D-8972-EF72FF868A80}">
      <dgm:prSet/>
      <dgm:spPr/>
      <dgm:t>
        <a:bodyPr/>
        <a:lstStyle/>
        <a:p>
          <a:endParaRPr lang="en-GB"/>
        </a:p>
      </dgm:t>
    </dgm:pt>
    <dgm:pt modelId="{2AEC8719-1ACA-49B8-9089-39498094E285}" type="sibTrans" cxnId="{3D8BAEED-0759-4D2D-8972-EF72FF868A80}">
      <dgm:prSet/>
      <dgm:spPr/>
      <dgm:t>
        <a:bodyPr/>
        <a:lstStyle/>
        <a:p>
          <a:endParaRPr lang="en-GB"/>
        </a:p>
      </dgm:t>
    </dgm:pt>
    <dgm:pt modelId="{679E7450-E88B-4EBD-AC89-9D23C79863DA}">
      <dgm:prSet phldrT="[Text]" custT="1"/>
      <dgm:spPr/>
      <dgm:t>
        <a:bodyPr/>
        <a:lstStyle/>
        <a:p>
          <a:r>
            <a:rPr lang="en-GB" sz="1200" dirty="0" smtClean="0"/>
            <a:t> Minimizing risk of overwriting</a:t>
          </a:r>
          <a:endParaRPr lang="en-GB" sz="1200" dirty="0"/>
        </a:p>
      </dgm:t>
    </dgm:pt>
    <dgm:pt modelId="{AFF4D692-1235-418E-97E4-83FCA8A01193}" type="parTrans" cxnId="{7E7B86BD-01EF-45E6-9FB9-C10451DC0BD5}">
      <dgm:prSet/>
      <dgm:spPr/>
      <dgm:t>
        <a:bodyPr/>
        <a:lstStyle/>
        <a:p>
          <a:endParaRPr lang="en-GB"/>
        </a:p>
      </dgm:t>
    </dgm:pt>
    <dgm:pt modelId="{BB3A8830-2EED-4F03-9F9E-7F680769E97C}" type="sibTrans" cxnId="{7E7B86BD-01EF-45E6-9FB9-C10451DC0BD5}">
      <dgm:prSet/>
      <dgm:spPr/>
      <dgm:t>
        <a:bodyPr/>
        <a:lstStyle/>
        <a:p>
          <a:endParaRPr lang="en-GB"/>
        </a:p>
      </dgm:t>
    </dgm:pt>
    <dgm:pt modelId="{EBFED014-1962-4A26-8329-A144E9B8D52B}">
      <dgm:prSet phldrT="[Text]" custT="1"/>
      <dgm:spPr/>
      <dgm:t>
        <a:bodyPr/>
        <a:lstStyle/>
        <a:p>
          <a:r>
            <a:rPr lang="en-GB" sz="1200" dirty="0" smtClean="0"/>
            <a:t>Less storage usage: balancing video streams automatically</a:t>
          </a:r>
          <a:endParaRPr lang="en-GB" sz="1200" dirty="0"/>
        </a:p>
      </dgm:t>
    </dgm:pt>
    <dgm:pt modelId="{A0436A73-E92F-49E5-BEE8-D35636FF3CA0}" type="parTrans" cxnId="{FD19D04E-D944-447F-ADB1-9E357B007E5F}">
      <dgm:prSet/>
      <dgm:spPr/>
      <dgm:t>
        <a:bodyPr/>
        <a:lstStyle/>
        <a:p>
          <a:endParaRPr lang="en-GB"/>
        </a:p>
      </dgm:t>
    </dgm:pt>
    <dgm:pt modelId="{0F3E159E-05BF-42D0-B039-E60D38D41AD1}" type="sibTrans" cxnId="{FD19D04E-D944-447F-ADB1-9E357B007E5F}">
      <dgm:prSet/>
      <dgm:spPr/>
      <dgm:t>
        <a:bodyPr/>
        <a:lstStyle/>
        <a:p>
          <a:endParaRPr lang="en-GB"/>
        </a:p>
      </dgm:t>
    </dgm:pt>
    <dgm:pt modelId="{53E8C938-3767-424B-96DB-459231DE8B4C}">
      <dgm:prSet phldrT="[Text]" custT="1"/>
      <dgm:spPr/>
      <dgm:t>
        <a:bodyPr/>
        <a:lstStyle/>
        <a:p>
          <a:r>
            <a:rPr lang="en-GB" sz="1200" dirty="0" smtClean="0"/>
            <a:t>No weekly patches for operating system (OS)</a:t>
          </a:r>
          <a:endParaRPr lang="en-GB" sz="1200" dirty="0"/>
        </a:p>
      </dgm:t>
    </dgm:pt>
    <dgm:pt modelId="{97512749-C573-4483-BCB2-FF415CBEC7B9}" type="parTrans" cxnId="{C38DFA7D-D380-482B-BBBD-58063DA821A7}">
      <dgm:prSet/>
      <dgm:spPr/>
      <dgm:t>
        <a:bodyPr/>
        <a:lstStyle/>
        <a:p>
          <a:endParaRPr lang="en-GB"/>
        </a:p>
      </dgm:t>
    </dgm:pt>
    <dgm:pt modelId="{1B523A59-FC00-49EC-9193-C243860B63F5}" type="sibTrans" cxnId="{C38DFA7D-D380-482B-BBBD-58063DA821A7}">
      <dgm:prSet/>
      <dgm:spPr/>
      <dgm:t>
        <a:bodyPr/>
        <a:lstStyle/>
        <a:p>
          <a:endParaRPr lang="en-GB"/>
        </a:p>
      </dgm:t>
    </dgm:pt>
    <dgm:pt modelId="{A8002F51-1661-441A-9F6C-6D1AC1D6B971}" type="pres">
      <dgm:prSet presAssocID="{5C8B52E7-EFE5-4727-BF76-D0B5E6E2FA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D5B4988-533E-4A53-8F94-9AC1204C1F12}" type="pres">
      <dgm:prSet presAssocID="{8F7867F8-1E80-43F8-A231-A51057C7EE71}" presName="linNode" presStyleCnt="0"/>
      <dgm:spPr/>
    </dgm:pt>
    <dgm:pt modelId="{8A20B81A-359B-472D-8F5C-06AD9FB661C2}" type="pres">
      <dgm:prSet presAssocID="{8F7867F8-1E80-43F8-A231-A51057C7EE71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CEAA9C-62FE-4212-B707-7DC39761176F}" type="pres">
      <dgm:prSet presAssocID="{8F7867F8-1E80-43F8-A231-A51057C7EE71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9C099A7-3A0B-4A9F-9E29-FED693FFB3F6}" type="pres">
      <dgm:prSet presAssocID="{9FA05F65-43E5-4BB9-B058-E5A65138CA4F}" presName="sp" presStyleCnt="0"/>
      <dgm:spPr/>
    </dgm:pt>
    <dgm:pt modelId="{0E6C74D3-AA35-449E-A95A-F1CF9622C1DA}" type="pres">
      <dgm:prSet presAssocID="{59DA7E58-BC76-4E7F-ACDB-B5181AEFFFAB}" presName="linNode" presStyleCnt="0"/>
      <dgm:spPr/>
    </dgm:pt>
    <dgm:pt modelId="{D3168B50-5C31-4F15-A094-1F456FBF9B1C}" type="pres">
      <dgm:prSet presAssocID="{59DA7E58-BC76-4E7F-ACDB-B5181AEFFFAB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0944F3-54FF-4956-9083-F9F4074149B4}" type="pres">
      <dgm:prSet presAssocID="{59DA7E58-BC76-4E7F-ACDB-B5181AEFFFA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8960E7-2794-482F-B083-8065713717EF}" type="pres">
      <dgm:prSet presAssocID="{489CA39D-92F2-4DC4-BAA2-495F04724A06}" presName="sp" presStyleCnt="0"/>
      <dgm:spPr/>
    </dgm:pt>
    <dgm:pt modelId="{3F7048CB-1FB2-4ACC-BB20-499BA56082DA}" type="pres">
      <dgm:prSet presAssocID="{4905CD76-48FF-444A-A3F5-513E9711F3BA}" presName="linNode" presStyleCnt="0"/>
      <dgm:spPr/>
    </dgm:pt>
    <dgm:pt modelId="{3BE1B9E1-0527-41DF-9E64-E37DC1705F8F}" type="pres">
      <dgm:prSet presAssocID="{4905CD76-48FF-444A-A3F5-513E9711F3BA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548146-5B79-4339-809D-F7AE9E53C171}" type="pres">
      <dgm:prSet presAssocID="{4905CD76-48FF-444A-A3F5-513E9711F3BA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80199E-AF6A-47FB-A417-09C54E451DE2}" type="pres">
      <dgm:prSet presAssocID="{C568ADA3-F50D-4246-BE54-7D5BFBF4172C}" presName="sp" presStyleCnt="0"/>
      <dgm:spPr/>
    </dgm:pt>
    <dgm:pt modelId="{A8F68457-3383-4063-A6AA-F163FE67BF1C}" type="pres">
      <dgm:prSet presAssocID="{2810D37C-3113-4C93-8022-A8770567FFBA}" presName="linNode" presStyleCnt="0"/>
      <dgm:spPr/>
    </dgm:pt>
    <dgm:pt modelId="{A4EB52C8-21DD-4E9F-BAA3-40D1F66062E6}" type="pres">
      <dgm:prSet presAssocID="{2810D37C-3113-4C93-8022-A8770567FFBA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5DC36A-EE55-4938-BC0F-FFABFBE280B4}" type="pres">
      <dgm:prSet presAssocID="{2810D37C-3113-4C93-8022-A8770567FFBA}" presName="descendantText" presStyleLbl="alignAccFollowNode1" presStyleIdx="3" presStyleCnt="4" custScaleY="1300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356D633-A62A-4F87-B8D4-C90713B6D614}" type="presOf" srcId="{811403FD-89AD-4CDE-9702-9DB8D3EF0922}" destId="{DC548146-5B79-4339-809D-F7AE9E53C171}" srcOrd="0" destOrd="0" presId="urn:microsoft.com/office/officeart/2005/8/layout/vList5"/>
    <dgm:cxn modelId="{DCFB35BB-0D35-41D4-8D37-81F1CD57EBC4}" srcId="{8F7867F8-1E80-43F8-A231-A51057C7EE71}" destId="{CC175A4C-9739-4BD5-8FDF-3DCA64E1BA30}" srcOrd="0" destOrd="0" parTransId="{828C9B1D-CDCD-443A-9C38-0E5D3BD356F4}" sibTransId="{D0C4D2D4-0D31-4F2F-A4AA-6834814F2660}"/>
    <dgm:cxn modelId="{F33842BE-B336-456E-9288-5CA4C004F5ED}" srcId="{8F7867F8-1E80-43F8-A231-A51057C7EE71}" destId="{A1C1C888-05A9-470B-9B47-CCB9D410DDD2}" srcOrd="1" destOrd="0" parTransId="{52B3133C-6159-495D-B2BC-3ADC1660343D}" sibTransId="{F7B95ECA-D5A5-4C1B-AF15-2E401DF01453}"/>
    <dgm:cxn modelId="{71401A72-7596-40A8-A811-670DF5866C4D}" srcId="{4905CD76-48FF-444A-A3F5-513E9711F3BA}" destId="{811403FD-89AD-4CDE-9702-9DB8D3EF0922}" srcOrd="0" destOrd="0" parTransId="{B732D14E-BD0C-4B72-B813-D1F816D1E75C}" sibTransId="{A48B2DE8-E544-4D12-BDB9-F2AABA6F29DC}"/>
    <dgm:cxn modelId="{A8BEC78F-A0A0-4B40-A43B-FEB941F516AE}" type="presOf" srcId="{2810D37C-3113-4C93-8022-A8770567FFBA}" destId="{A4EB52C8-21DD-4E9F-BAA3-40D1F66062E6}" srcOrd="0" destOrd="0" presId="urn:microsoft.com/office/officeart/2005/8/layout/vList5"/>
    <dgm:cxn modelId="{CDE4CF40-835C-45D0-990D-5D0C04A08F34}" type="presOf" srcId="{5A2B09FD-50A9-4803-B3D6-71FD14CD0154}" destId="{A75DC36A-EE55-4938-BC0F-FFABFBE280B4}" srcOrd="0" destOrd="1" presId="urn:microsoft.com/office/officeart/2005/8/layout/vList5"/>
    <dgm:cxn modelId="{3D8BAEED-0759-4D2D-8972-EF72FF868A80}" srcId="{59DA7E58-BC76-4E7F-ACDB-B5181AEFFFAB}" destId="{42F67ACD-03E8-4708-9E36-2473EEEFC9B5}" srcOrd="0" destOrd="0" parTransId="{51FD621B-E5D1-46DE-8E25-AB0D5F93F6D5}" sibTransId="{2AEC8719-1ACA-49B8-9089-39498094E285}"/>
    <dgm:cxn modelId="{100E36F7-91C5-46E0-99E6-669EBE534F3E}" srcId="{5C8B52E7-EFE5-4727-BF76-D0B5E6E2FA00}" destId="{59DA7E58-BC76-4E7F-ACDB-B5181AEFFFAB}" srcOrd="1" destOrd="0" parTransId="{22A5339D-7144-4FC5-8D50-DCDB37781540}" sibTransId="{489CA39D-92F2-4DC4-BAA2-495F04724A06}"/>
    <dgm:cxn modelId="{211D9E7E-C4F6-4230-B6CB-C4CD68F9A0F3}" srcId="{2810D37C-3113-4C93-8022-A8770567FFBA}" destId="{72AE88F5-8804-4979-A992-1CDC2550222B}" srcOrd="0" destOrd="0" parTransId="{3CA05BE2-22B2-4C10-8CE7-DBBC3FE9F3DF}" sibTransId="{47B74E38-85A8-49DC-A2C7-83B726A3EB86}"/>
    <dgm:cxn modelId="{4703FC7A-5624-4653-AC37-45CA4B8B003B}" type="presOf" srcId="{53E8C938-3767-424B-96DB-459231DE8B4C}" destId="{A75DC36A-EE55-4938-BC0F-FFABFBE280B4}" srcOrd="0" destOrd="3" presId="urn:microsoft.com/office/officeart/2005/8/layout/vList5"/>
    <dgm:cxn modelId="{7E7B86BD-01EF-45E6-9FB9-C10451DC0BD5}" srcId="{59DA7E58-BC76-4E7F-ACDB-B5181AEFFFAB}" destId="{679E7450-E88B-4EBD-AC89-9D23C79863DA}" srcOrd="1" destOrd="0" parTransId="{AFF4D692-1235-418E-97E4-83FCA8A01193}" sibTransId="{BB3A8830-2EED-4F03-9F9E-7F680769E97C}"/>
    <dgm:cxn modelId="{D222F6A1-5BC7-48E3-91E3-F41DD350B384}" srcId="{5C8B52E7-EFE5-4727-BF76-D0B5E6E2FA00}" destId="{2810D37C-3113-4C93-8022-A8770567FFBA}" srcOrd="3" destOrd="0" parTransId="{489B710A-EE38-46CE-9D0A-7371024C62DD}" sibTransId="{85CBBDE5-4D80-475A-BD01-2D7DA775B791}"/>
    <dgm:cxn modelId="{40B7422F-F982-4AFB-9BC8-D54E65ABB0A0}" type="presOf" srcId="{4905CD76-48FF-444A-A3F5-513E9711F3BA}" destId="{3BE1B9E1-0527-41DF-9E64-E37DC1705F8F}" srcOrd="0" destOrd="0" presId="urn:microsoft.com/office/officeart/2005/8/layout/vList5"/>
    <dgm:cxn modelId="{0220F843-A512-4A2C-9CB5-8012ACA7D053}" type="presOf" srcId="{679E7450-E88B-4EBD-AC89-9D23C79863DA}" destId="{400944F3-54FF-4956-9083-F9F4074149B4}" srcOrd="0" destOrd="1" presId="urn:microsoft.com/office/officeart/2005/8/layout/vList5"/>
    <dgm:cxn modelId="{FD19D04E-D944-447F-ADB1-9E357B007E5F}" srcId="{811403FD-89AD-4CDE-9702-9DB8D3EF0922}" destId="{EBFED014-1962-4A26-8329-A144E9B8D52B}" srcOrd="0" destOrd="0" parTransId="{A0436A73-E92F-49E5-BEE8-D35636FF3CA0}" sibTransId="{0F3E159E-05BF-42D0-B039-E60D38D41AD1}"/>
    <dgm:cxn modelId="{C38DFA7D-D380-482B-BBBD-58063DA821A7}" srcId="{72AE88F5-8804-4979-A992-1CDC2550222B}" destId="{53E8C938-3767-424B-96DB-459231DE8B4C}" srcOrd="2" destOrd="0" parTransId="{97512749-C573-4483-BCB2-FF415CBEC7B9}" sibTransId="{1B523A59-FC00-49EC-9193-C243860B63F5}"/>
    <dgm:cxn modelId="{4CDD9B3E-37BE-47C3-8A35-63670180CA96}" type="presOf" srcId="{EBFED014-1962-4A26-8329-A144E9B8D52B}" destId="{DC548146-5B79-4339-809D-F7AE9E53C171}" srcOrd="0" destOrd="1" presId="urn:microsoft.com/office/officeart/2005/8/layout/vList5"/>
    <dgm:cxn modelId="{59A0320D-6041-47FC-A4F1-6965F8F0C317}" type="presOf" srcId="{CC175A4C-9739-4BD5-8FDF-3DCA64E1BA30}" destId="{F1CEAA9C-62FE-4212-B707-7DC39761176F}" srcOrd="0" destOrd="0" presId="urn:microsoft.com/office/officeart/2005/8/layout/vList5"/>
    <dgm:cxn modelId="{B6A986BA-AE31-48B8-A602-058848A89AC8}" type="presOf" srcId="{6FF9E05A-460C-4EFE-830E-016C7976D57B}" destId="{A75DC36A-EE55-4938-BC0F-FFABFBE280B4}" srcOrd="0" destOrd="2" presId="urn:microsoft.com/office/officeart/2005/8/layout/vList5"/>
    <dgm:cxn modelId="{DB7C8942-A8B2-4BE7-85F4-0CD6299FE7FE}" srcId="{72AE88F5-8804-4979-A992-1CDC2550222B}" destId="{5A2B09FD-50A9-4803-B3D6-71FD14CD0154}" srcOrd="0" destOrd="0" parTransId="{81CD3ECB-06E4-47E4-B729-B54178DF2697}" sibTransId="{9A6CDAF5-90C1-4D40-8AF7-F46781F53F6A}"/>
    <dgm:cxn modelId="{8E861F02-500C-4781-8A53-F30AC08278C0}" type="presOf" srcId="{59DA7E58-BC76-4E7F-ACDB-B5181AEFFFAB}" destId="{D3168B50-5C31-4F15-A094-1F456FBF9B1C}" srcOrd="0" destOrd="0" presId="urn:microsoft.com/office/officeart/2005/8/layout/vList5"/>
    <dgm:cxn modelId="{E647BA13-151B-41E2-80AE-28417AA7BBD5}" srcId="{5C8B52E7-EFE5-4727-BF76-D0B5E6E2FA00}" destId="{4905CD76-48FF-444A-A3F5-513E9711F3BA}" srcOrd="2" destOrd="0" parTransId="{6C9F8BDE-3897-4471-AB2E-493EED73CEBB}" sibTransId="{C568ADA3-F50D-4246-BE54-7D5BFBF4172C}"/>
    <dgm:cxn modelId="{7D643F3E-F1C8-47E4-B8DE-0D541E635405}" type="presOf" srcId="{A1C1C888-05A9-470B-9B47-CCB9D410DDD2}" destId="{F1CEAA9C-62FE-4212-B707-7DC39761176F}" srcOrd="0" destOrd="1" presId="urn:microsoft.com/office/officeart/2005/8/layout/vList5"/>
    <dgm:cxn modelId="{3331E18E-C78D-441C-9D63-1467CBA9CF81}" srcId="{5C8B52E7-EFE5-4727-BF76-D0B5E6E2FA00}" destId="{8F7867F8-1E80-43F8-A231-A51057C7EE71}" srcOrd="0" destOrd="0" parTransId="{F0C9EE09-B102-46BF-8C33-28F9DC0EE9B2}" sibTransId="{9FA05F65-43E5-4BB9-B058-E5A65138CA4F}"/>
    <dgm:cxn modelId="{E96A4BD6-4986-483D-9FD3-8351C8661F67}" type="presOf" srcId="{8F7867F8-1E80-43F8-A231-A51057C7EE71}" destId="{8A20B81A-359B-472D-8F5C-06AD9FB661C2}" srcOrd="0" destOrd="0" presId="urn:microsoft.com/office/officeart/2005/8/layout/vList5"/>
    <dgm:cxn modelId="{BB35B476-FF36-4EFF-AD5C-94038BA300C8}" srcId="{811403FD-89AD-4CDE-9702-9DB8D3EF0922}" destId="{52F56FE7-0219-4F1D-8D96-1BA708D1E4F0}" srcOrd="1" destOrd="0" parTransId="{C69E8A5E-1F3E-442E-98FB-7DD06EF19256}" sibTransId="{861AB8A9-E55A-46F3-AE58-74B5EF6F4616}"/>
    <dgm:cxn modelId="{C64611EF-2923-4B73-8AFA-FD5768CC44C3}" type="presOf" srcId="{52F56FE7-0219-4F1D-8D96-1BA708D1E4F0}" destId="{DC548146-5B79-4339-809D-F7AE9E53C171}" srcOrd="0" destOrd="2" presId="urn:microsoft.com/office/officeart/2005/8/layout/vList5"/>
    <dgm:cxn modelId="{D007A692-FC19-4AED-B675-051930B594B7}" type="presOf" srcId="{42F67ACD-03E8-4708-9E36-2473EEEFC9B5}" destId="{400944F3-54FF-4956-9083-F9F4074149B4}" srcOrd="0" destOrd="0" presId="urn:microsoft.com/office/officeart/2005/8/layout/vList5"/>
    <dgm:cxn modelId="{E28A6640-0614-486F-8C88-3C5290C96B80}" srcId="{72AE88F5-8804-4979-A992-1CDC2550222B}" destId="{6FF9E05A-460C-4EFE-830E-016C7976D57B}" srcOrd="1" destOrd="0" parTransId="{6BBA789B-3AF0-47D7-A5A1-25E588D76E7C}" sibTransId="{A4990708-BE00-4190-AD32-0AECC0C449E8}"/>
    <dgm:cxn modelId="{C1CEDA6B-F96B-4A7E-9ED3-1C44719AE9B1}" type="presOf" srcId="{72AE88F5-8804-4979-A992-1CDC2550222B}" destId="{A75DC36A-EE55-4938-BC0F-FFABFBE280B4}" srcOrd="0" destOrd="0" presId="urn:microsoft.com/office/officeart/2005/8/layout/vList5"/>
    <dgm:cxn modelId="{2691085A-3A14-4D39-8381-498360A654D7}" type="presOf" srcId="{5C8B52E7-EFE5-4727-BF76-D0B5E6E2FA00}" destId="{A8002F51-1661-441A-9F6C-6D1AC1D6B971}" srcOrd="0" destOrd="0" presId="urn:microsoft.com/office/officeart/2005/8/layout/vList5"/>
    <dgm:cxn modelId="{7677C669-B7A2-4A11-B742-A5B58BC799B3}" type="presParOf" srcId="{A8002F51-1661-441A-9F6C-6D1AC1D6B971}" destId="{FD5B4988-533E-4A53-8F94-9AC1204C1F12}" srcOrd="0" destOrd="0" presId="urn:microsoft.com/office/officeart/2005/8/layout/vList5"/>
    <dgm:cxn modelId="{30CC6E95-66E0-421A-B097-AE14FA088E19}" type="presParOf" srcId="{FD5B4988-533E-4A53-8F94-9AC1204C1F12}" destId="{8A20B81A-359B-472D-8F5C-06AD9FB661C2}" srcOrd="0" destOrd="0" presId="urn:microsoft.com/office/officeart/2005/8/layout/vList5"/>
    <dgm:cxn modelId="{C67C7EFB-B95F-436F-9CC2-A135D00AA5EB}" type="presParOf" srcId="{FD5B4988-533E-4A53-8F94-9AC1204C1F12}" destId="{F1CEAA9C-62FE-4212-B707-7DC39761176F}" srcOrd="1" destOrd="0" presId="urn:microsoft.com/office/officeart/2005/8/layout/vList5"/>
    <dgm:cxn modelId="{729400D5-DD9E-4AC1-8FFA-7755000677BF}" type="presParOf" srcId="{A8002F51-1661-441A-9F6C-6D1AC1D6B971}" destId="{19C099A7-3A0B-4A9F-9E29-FED693FFB3F6}" srcOrd="1" destOrd="0" presId="urn:microsoft.com/office/officeart/2005/8/layout/vList5"/>
    <dgm:cxn modelId="{36C23BD7-2EAA-4A49-B14A-2F1475DA4CA7}" type="presParOf" srcId="{A8002F51-1661-441A-9F6C-6D1AC1D6B971}" destId="{0E6C74D3-AA35-449E-A95A-F1CF9622C1DA}" srcOrd="2" destOrd="0" presId="urn:microsoft.com/office/officeart/2005/8/layout/vList5"/>
    <dgm:cxn modelId="{B0DE2C3E-8765-4C9D-9180-E417D9AC4BBB}" type="presParOf" srcId="{0E6C74D3-AA35-449E-A95A-F1CF9622C1DA}" destId="{D3168B50-5C31-4F15-A094-1F456FBF9B1C}" srcOrd="0" destOrd="0" presId="urn:microsoft.com/office/officeart/2005/8/layout/vList5"/>
    <dgm:cxn modelId="{63DB4611-422D-4AD6-83A7-02D17E96860D}" type="presParOf" srcId="{0E6C74D3-AA35-449E-A95A-F1CF9622C1DA}" destId="{400944F3-54FF-4956-9083-F9F4074149B4}" srcOrd="1" destOrd="0" presId="urn:microsoft.com/office/officeart/2005/8/layout/vList5"/>
    <dgm:cxn modelId="{850CF2E2-445F-4813-BDB6-ACA4BFCE5AF0}" type="presParOf" srcId="{A8002F51-1661-441A-9F6C-6D1AC1D6B971}" destId="{798960E7-2794-482F-B083-8065713717EF}" srcOrd="3" destOrd="0" presId="urn:microsoft.com/office/officeart/2005/8/layout/vList5"/>
    <dgm:cxn modelId="{5EAE7944-B4D6-476F-8B8F-7E0C3A26606B}" type="presParOf" srcId="{A8002F51-1661-441A-9F6C-6D1AC1D6B971}" destId="{3F7048CB-1FB2-4ACC-BB20-499BA56082DA}" srcOrd="4" destOrd="0" presId="urn:microsoft.com/office/officeart/2005/8/layout/vList5"/>
    <dgm:cxn modelId="{8B064CFE-493A-4EBC-8726-1FA032E90B2D}" type="presParOf" srcId="{3F7048CB-1FB2-4ACC-BB20-499BA56082DA}" destId="{3BE1B9E1-0527-41DF-9E64-E37DC1705F8F}" srcOrd="0" destOrd="0" presId="urn:microsoft.com/office/officeart/2005/8/layout/vList5"/>
    <dgm:cxn modelId="{99CE0450-7024-40BD-AE40-35335507B7EA}" type="presParOf" srcId="{3F7048CB-1FB2-4ACC-BB20-499BA56082DA}" destId="{DC548146-5B79-4339-809D-F7AE9E53C171}" srcOrd="1" destOrd="0" presId="urn:microsoft.com/office/officeart/2005/8/layout/vList5"/>
    <dgm:cxn modelId="{D7FCCEB3-1A01-4E50-B531-1691E0BFB8C8}" type="presParOf" srcId="{A8002F51-1661-441A-9F6C-6D1AC1D6B971}" destId="{0080199E-AF6A-47FB-A417-09C54E451DE2}" srcOrd="5" destOrd="0" presId="urn:microsoft.com/office/officeart/2005/8/layout/vList5"/>
    <dgm:cxn modelId="{2B92E452-9C85-43E0-8799-452D36C0397C}" type="presParOf" srcId="{A8002F51-1661-441A-9F6C-6D1AC1D6B971}" destId="{A8F68457-3383-4063-A6AA-F163FE67BF1C}" srcOrd="6" destOrd="0" presId="urn:microsoft.com/office/officeart/2005/8/layout/vList5"/>
    <dgm:cxn modelId="{C9BF48D0-111B-49F5-82B1-76360FA4F272}" type="presParOf" srcId="{A8F68457-3383-4063-A6AA-F163FE67BF1C}" destId="{A4EB52C8-21DD-4E9F-BAA3-40D1F66062E6}" srcOrd="0" destOrd="0" presId="urn:microsoft.com/office/officeart/2005/8/layout/vList5"/>
    <dgm:cxn modelId="{BB0A5526-F353-41F3-A429-3A047B288BCA}" type="presParOf" srcId="{A8F68457-3383-4063-A6AA-F163FE67BF1C}" destId="{A75DC36A-EE55-4938-BC0F-FFABFBE280B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66558-B843-4330-9097-F0B93F8B6FB9}">
      <dsp:nvSpPr>
        <dsp:cNvPr id="0" name=""/>
        <dsp:cNvSpPr/>
      </dsp:nvSpPr>
      <dsp:spPr>
        <a:xfrm>
          <a:off x="2340186" y="1541"/>
          <a:ext cx="2632709" cy="1017642"/>
        </a:xfrm>
        <a:prstGeom prst="roundRect">
          <a:avLst/>
        </a:prstGeom>
        <a:solidFill>
          <a:srgbClr val="3A5A8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Reducing system costs</a:t>
          </a:r>
          <a:endParaRPr lang="en-GB" sz="2400" kern="1200" dirty="0"/>
        </a:p>
      </dsp:txBody>
      <dsp:txXfrm>
        <a:off x="2389863" y="51218"/>
        <a:ext cx="2533355" cy="918288"/>
      </dsp:txXfrm>
    </dsp:sp>
    <dsp:sp modelId="{F838C8DD-B4C7-463D-B39B-A984100269BD}">
      <dsp:nvSpPr>
        <dsp:cNvPr id="0" name=""/>
        <dsp:cNvSpPr/>
      </dsp:nvSpPr>
      <dsp:spPr>
        <a:xfrm>
          <a:off x="2340186" y="1070065"/>
          <a:ext cx="2632709" cy="1017642"/>
        </a:xfrm>
        <a:prstGeom prst="roundRect">
          <a:avLst/>
        </a:prstGeom>
        <a:solidFill>
          <a:srgbClr val="3A5A8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Improving identification</a:t>
          </a:r>
        </a:p>
      </dsp:txBody>
      <dsp:txXfrm>
        <a:off x="2389863" y="1119742"/>
        <a:ext cx="2533355" cy="918288"/>
      </dsp:txXfrm>
    </dsp:sp>
    <dsp:sp modelId="{D107A474-EFEA-4534-AB5B-4E754F0731F5}">
      <dsp:nvSpPr>
        <dsp:cNvPr id="0" name=""/>
        <dsp:cNvSpPr/>
      </dsp:nvSpPr>
      <dsp:spPr>
        <a:xfrm>
          <a:off x="2340186" y="2140131"/>
          <a:ext cx="2632709" cy="1017642"/>
        </a:xfrm>
        <a:prstGeom prst="roundRect">
          <a:avLst/>
        </a:prstGeom>
        <a:solidFill>
          <a:srgbClr val="3A5A8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Improving awareness</a:t>
          </a:r>
          <a:endParaRPr lang="en-GB" sz="2400" kern="1200" dirty="0"/>
        </a:p>
      </dsp:txBody>
      <dsp:txXfrm>
        <a:off x="2389863" y="2189808"/>
        <a:ext cx="2533355" cy="9182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9FB80-60EA-454D-9EF9-E24B1DCBEBFF}">
      <dsp:nvSpPr>
        <dsp:cNvPr id="0" name=""/>
        <dsp:cNvSpPr/>
      </dsp:nvSpPr>
      <dsp:spPr>
        <a:xfrm rot="10800000">
          <a:off x="1829402" y="2001"/>
          <a:ext cx="6656058" cy="6115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6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Always alert, never asleep</a:t>
          </a:r>
          <a:endParaRPr lang="en-GB" sz="2900" kern="1200" dirty="0"/>
        </a:p>
      </dsp:txBody>
      <dsp:txXfrm rot="10800000">
        <a:off x="1982278" y="2001"/>
        <a:ext cx="6503182" cy="611506"/>
      </dsp:txXfrm>
    </dsp:sp>
    <dsp:sp modelId="{CFF92EFC-D3CA-4047-8669-93C18B21DE82}">
      <dsp:nvSpPr>
        <dsp:cNvPr id="0" name=""/>
        <dsp:cNvSpPr/>
      </dsp:nvSpPr>
      <dsp:spPr>
        <a:xfrm>
          <a:off x="1523649" y="2001"/>
          <a:ext cx="611506" cy="6115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7AF7F-ED58-48BF-9831-70291D91FD7F}">
      <dsp:nvSpPr>
        <dsp:cNvPr id="0" name=""/>
        <dsp:cNvSpPr/>
      </dsp:nvSpPr>
      <dsp:spPr>
        <a:xfrm rot="10800000">
          <a:off x="1829402" y="784228"/>
          <a:ext cx="6656058" cy="6115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6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Fast and reliable </a:t>
          </a:r>
          <a:endParaRPr lang="en-GB" sz="2900" kern="1200" dirty="0"/>
        </a:p>
      </dsp:txBody>
      <dsp:txXfrm rot="10800000">
        <a:off x="1982278" y="784228"/>
        <a:ext cx="6503182" cy="611506"/>
      </dsp:txXfrm>
    </dsp:sp>
    <dsp:sp modelId="{43E489A0-2A6D-4146-86BD-775BDA25A4FE}">
      <dsp:nvSpPr>
        <dsp:cNvPr id="0" name=""/>
        <dsp:cNvSpPr/>
      </dsp:nvSpPr>
      <dsp:spPr>
        <a:xfrm>
          <a:off x="1523649" y="784228"/>
          <a:ext cx="611506" cy="6115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D5F54-62A2-43E5-96AC-E32713976D6D}">
      <dsp:nvSpPr>
        <dsp:cNvPr id="0" name=""/>
        <dsp:cNvSpPr/>
      </dsp:nvSpPr>
      <dsp:spPr>
        <a:xfrm rot="10800000">
          <a:off x="1829402" y="1566454"/>
          <a:ext cx="6656058" cy="6115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6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Improves return on investment</a:t>
          </a:r>
          <a:endParaRPr lang="en-GB" sz="2900" kern="1200" dirty="0"/>
        </a:p>
      </dsp:txBody>
      <dsp:txXfrm rot="10800000">
        <a:off x="1982278" y="1566454"/>
        <a:ext cx="6503182" cy="611506"/>
      </dsp:txXfrm>
    </dsp:sp>
    <dsp:sp modelId="{D60A9110-5B8C-4961-9F96-3491D647D14D}">
      <dsp:nvSpPr>
        <dsp:cNvPr id="0" name=""/>
        <dsp:cNvSpPr/>
      </dsp:nvSpPr>
      <dsp:spPr>
        <a:xfrm>
          <a:off x="1523649" y="1566454"/>
          <a:ext cx="611506" cy="6115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6C8BA-F993-4430-B701-4EDC1FC414A1}">
      <dsp:nvSpPr>
        <dsp:cNvPr id="0" name=""/>
        <dsp:cNvSpPr/>
      </dsp:nvSpPr>
      <dsp:spPr>
        <a:xfrm rot="10800000">
          <a:off x="1829402" y="2348681"/>
          <a:ext cx="6656058" cy="6115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6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Reduces system costs</a:t>
          </a:r>
          <a:endParaRPr lang="en-GB" sz="2900" kern="1200" dirty="0"/>
        </a:p>
      </dsp:txBody>
      <dsp:txXfrm rot="10800000">
        <a:off x="1982278" y="2348681"/>
        <a:ext cx="6503182" cy="611506"/>
      </dsp:txXfrm>
    </dsp:sp>
    <dsp:sp modelId="{9DA1ED2C-FDDF-4532-8815-E2EE081DD6EC}">
      <dsp:nvSpPr>
        <dsp:cNvPr id="0" name=""/>
        <dsp:cNvSpPr/>
      </dsp:nvSpPr>
      <dsp:spPr>
        <a:xfrm>
          <a:off x="1523649" y="2348681"/>
          <a:ext cx="611506" cy="61150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17B55D-49E2-4F68-85F8-ACDD98040B2A}">
      <dsp:nvSpPr>
        <dsp:cNvPr id="0" name=""/>
        <dsp:cNvSpPr/>
      </dsp:nvSpPr>
      <dsp:spPr>
        <a:xfrm rot="10800000">
          <a:off x="1829402" y="3130907"/>
          <a:ext cx="6656058" cy="61150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657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Offers future proof solution</a:t>
          </a:r>
          <a:endParaRPr lang="en-GB" sz="2900" kern="1200" dirty="0"/>
        </a:p>
      </dsp:txBody>
      <dsp:txXfrm rot="10800000">
        <a:off x="1982278" y="3130907"/>
        <a:ext cx="6503182" cy="611506"/>
      </dsp:txXfrm>
    </dsp:sp>
    <dsp:sp modelId="{D444074B-8E1B-4718-9B0E-83627BCAEBF0}">
      <dsp:nvSpPr>
        <dsp:cNvPr id="0" name=""/>
        <dsp:cNvSpPr/>
      </dsp:nvSpPr>
      <dsp:spPr>
        <a:xfrm>
          <a:off x="1523649" y="3130907"/>
          <a:ext cx="611506" cy="61150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21120-A262-4B27-8FE3-613DECFA0B32}">
      <dsp:nvSpPr>
        <dsp:cNvPr id="0" name=""/>
        <dsp:cNvSpPr/>
      </dsp:nvSpPr>
      <dsp:spPr>
        <a:xfrm>
          <a:off x="0" y="0"/>
          <a:ext cx="2288389" cy="44640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Anywhere, Everywhere</a:t>
          </a:r>
          <a:endParaRPr lang="en-GB" sz="3000" kern="1200" dirty="0"/>
        </a:p>
      </dsp:txBody>
      <dsp:txXfrm>
        <a:off x="0" y="0"/>
        <a:ext cx="2288389" cy="1339214"/>
      </dsp:txXfrm>
    </dsp:sp>
    <dsp:sp modelId="{B3293F1C-0719-4F12-B968-4C09855A1D64}">
      <dsp:nvSpPr>
        <dsp:cNvPr id="0" name=""/>
        <dsp:cNvSpPr/>
      </dsp:nvSpPr>
      <dsp:spPr>
        <a:xfrm>
          <a:off x="228838" y="1339596"/>
          <a:ext cx="1830711" cy="87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Smooth video</a:t>
          </a:r>
          <a:r>
            <a:rPr lang="en-GB" sz="1400" kern="1200" dirty="0" smtClean="0"/>
            <a:t> </a:t>
          </a:r>
          <a:endParaRPr lang="en-GB" sz="1400" kern="1200" dirty="0"/>
        </a:p>
      </dsp:txBody>
      <dsp:txXfrm>
        <a:off x="254525" y="1365283"/>
        <a:ext cx="1779337" cy="825632"/>
      </dsp:txXfrm>
    </dsp:sp>
    <dsp:sp modelId="{3B5FA950-A3C6-4901-9F22-9A53C573CEFA}">
      <dsp:nvSpPr>
        <dsp:cNvPr id="0" name=""/>
        <dsp:cNvSpPr/>
      </dsp:nvSpPr>
      <dsp:spPr>
        <a:xfrm>
          <a:off x="228838" y="2351527"/>
          <a:ext cx="1830711" cy="87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HD details</a:t>
          </a:r>
          <a:r>
            <a:rPr lang="en-GB" sz="1400" kern="1200" dirty="0" smtClean="0"/>
            <a:t>; no aggressive compression needed</a:t>
          </a:r>
          <a:endParaRPr lang="en-GB" sz="1400" kern="1200" dirty="0"/>
        </a:p>
      </dsp:txBody>
      <dsp:txXfrm>
        <a:off x="254525" y="2377214"/>
        <a:ext cx="1779337" cy="825632"/>
      </dsp:txXfrm>
    </dsp:sp>
    <dsp:sp modelId="{8984B6D8-D1E8-4F7B-A15D-75C11F001FDF}">
      <dsp:nvSpPr>
        <dsp:cNvPr id="0" name=""/>
        <dsp:cNvSpPr/>
      </dsp:nvSpPr>
      <dsp:spPr>
        <a:xfrm>
          <a:off x="228838" y="3363458"/>
          <a:ext cx="1830711" cy="87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All information</a:t>
          </a:r>
          <a:r>
            <a:rPr lang="en-GB" sz="1400" kern="1200" dirty="0" smtClean="0"/>
            <a:t>; no compromise on fps</a:t>
          </a:r>
          <a:endParaRPr lang="en-GB" sz="1400" kern="1200" dirty="0"/>
        </a:p>
      </dsp:txBody>
      <dsp:txXfrm>
        <a:off x="254525" y="3389145"/>
        <a:ext cx="1779337" cy="8256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EAA9C-62FE-4212-B707-7DC39761176F}">
      <dsp:nvSpPr>
        <dsp:cNvPr id="0" name=""/>
        <dsp:cNvSpPr/>
      </dsp:nvSpPr>
      <dsp:spPr>
        <a:xfrm rot="5400000">
          <a:off x="6050618" y="-2600968"/>
          <a:ext cx="630048" cy="59911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 No storage servers needed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 Expansion of system only </a:t>
          </a:r>
          <a:r>
            <a:rPr lang="en-GB" sz="1200" kern="1200" dirty="0" err="1" smtClean="0"/>
            <a:t>iSCSI</a:t>
          </a:r>
          <a:r>
            <a:rPr lang="en-GB" sz="1200" kern="1200" dirty="0" smtClean="0"/>
            <a:t> storage to be added</a:t>
          </a:r>
          <a:endParaRPr lang="en-GB" sz="1200" kern="1200" dirty="0"/>
        </a:p>
      </dsp:txBody>
      <dsp:txXfrm rot="-5400000">
        <a:off x="3370046" y="110360"/>
        <a:ext cx="5960437" cy="568536"/>
      </dsp:txXfrm>
    </dsp:sp>
    <dsp:sp modelId="{8A20B81A-359B-472D-8F5C-06AD9FB661C2}">
      <dsp:nvSpPr>
        <dsp:cNvPr id="0" name=""/>
        <dsp:cNvSpPr/>
      </dsp:nvSpPr>
      <dsp:spPr>
        <a:xfrm>
          <a:off x="0" y="848"/>
          <a:ext cx="3370046" cy="78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Reduced system costs</a:t>
          </a:r>
          <a:endParaRPr lang="en-GB" sz="2300" kern="1200" dirty="0"/>
        </a:p>
      </dsp:txBody>
      <dsp:txXfrm>
        <a:off x="38446" y="39294"/>
        <a:ext cx="3293154" cy="710668"/>
      </dsp:txXfrm>
    </dsp:sp>
    <dsp:sp modelId="{400944F3-54FF-4956-9083-F9F4074149B4}">
      <dsp:nvSpPr>
        <dsp:cNvPr id="0" name=""/>
        <dsp:cNvSpPr/>
      </dsp:nvSpPr>
      <dsp:spPr>
        <a:xfrm rot="5400000">
          <a:off x="6050618" y="-1774029"/>
          <a:ext cx="630048" cy="59911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 No single point of failure - Automatic re-routing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 Minimizing risk of overwriting</a:t>
          </a:r>
          <a:endParaRPr lang="en-GB" sz="1200" kern="1200" dirty="0"/>
        </a:p>
      </dsp:txBody>
      <dsp:txXfrm rot="-5400000">
        <a:off x="3370046" y="937299"/>
        <a:ext cx="5960437" cy="568536"/>
      </dsp:txXfrm>
    </dsp:sp>
    <dsp:sp modelId="{D3168B50-5C31-4F15-A094-1F456FBF9B1C}">
      <dsp:nvSpPr>
        <dsp:cNvPr id="0" name=""/>
        <dsp:cNvSpPr/>
      </dsp:nvSpPr>
      <dsp:spPr>
        <a:xfrm>
          <a:off x="0" y="827786"/>
          <a:ext cx="3370046" cy="78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Maximum reliability</a:t>
          </a:r>
          <a:endParaRPr lang="en-GB" sz="2300" kern="1200" dirty="0"/>
        </a:p>
      </dsp:txBody>
      <dsp:txXfrm>
        <a:off x="38446" y="866232"/>
        <a:ext cx="3293154" cy="710668"/>
      </dsp:txXfrm>
    </dsp:sp>
    <dsp:sp modelId="{DC548146-5B79-4339-809D-F7AE9E53C171}">
      <dsp:nvSpPr>
        <dsp:cNvPr id="0" name=""/>
        <dsp:cNvSpPr/>
      </dsp:nvSpPr>
      <dsp:spPr>
        <a:xfrm rot="5400000">
          <a:off x="6050618" y="-947090"/>
          <a:ext cx="630048" cy="59911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Reduced number of components</a:t>
          </a:r>
          <a:endParaRPr lang="en-GB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Less storage usage: balancing video streams automatically</a:t>
          </a:r>
          <a:endParaRPr lang="en-GB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No servers</a:t>
          </a:r>
          <a:endParaRPr lang="en-GB" sz="1200" kern="1200" dirty="0"/>
        </a:p>
      </dsp:txBody>
      <dsp:txXfrm rot="-5400000">
        <a:off x="3370046" y="1764238"/>
        <a:ext cx="5960437" cy="568536"/>
      </dsp:txXfrm>
    </dsp:sp>
    <dsp:sp modelId="{3BE1B9E1-0527-41DF-9E64-E37DC1705F8F}">
      <dsp:nvSpPr>
        <dsp:cNvPr id="0" name=""/>
        <dsp:cNvSpPr/>
      </dsp:nvSpPr>
      <dsp:spPr>
        <a:xfrm>
          <a:off x="0" y="1654725"/>
          <a:ext cx="3370046" cy="78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Low energy consumption</a:t>
          </a:r>
          <a:endParaRPr lang="en-GB" sz="2300" kern="1200" dirty="0"/>
        </a:p>
      </dsp:txBody>
      <dsp:txXfrm>
        <a:off x="38446" y="1693171"/>
        <a:ext cx="3293154" cy="710668"/>
      </dsp:txXfrm>
    </dsp:sp>
    <dsp:sp modelId="{A75DC36A-EE55-4938-BC0F-FFABFBE280B4}">
      <dsp:nvSpPr>
        <dsp:cNvPr id="0" name=""/>
        <dsp:cNvSpPr/>
      </dsp:nvSpPr>
      <dsp:spPr>
        <a:xfrm rot="5400000">
          <a:off x="5949788" y="-101368"/>
          <a:ext cx="819277" cy="59853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Easy set-up and maintenance</a:t>
          </a:r>
          <a:endParaRPr lang="en-GB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Less configuration due to lesser amount of components</a:t>
          </a:r>
          <a:endParaRPr lang="en-GB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No daily anti-virus updates (servers)</a:t>
          </a:r>
          <a:endParaRPr lang="en-GB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kern="1200" dirty="0" smtClean="0"/>
            <a:t>No weekly patches for operating system (OS)</a:t>
          </a:r>
          <a:endParaRPr lang="en-GB" sz="1200" kern="1200" dirty="0"/>
        </a:p>
      </dsp:txBody>
      <dsp:txXfrm rot="-5400000">
        <a:off x="3366756" y="2521658"/>
        <a:ext cx="5945348" cy="739289"/>
      </dsp:txXfrm>
    </dsp:sp>
    <dsp:sp modelId="{A4EB52C8-21DD-4E9F-BAA3-40D1F66062E6}">
      <dsp:nvSpPr>
        <dsp:cNvPr id="0" name=""/>
        <dsp:cNvSpPr/>
      </dsp:nvSpPr>
      <dsp:spPr>
        <a:xfrm>
          <a:off x="0" y="2497522"/>
          <a:ext cx="3366755" cy="787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Peace of mind</a:t>
          </a:r>
          <a:endParaRPr lang="en-GB" sz="2300" kern="1200" dirty="0"/>
        </a:p>
      </dsp:txBody>
      <dsp:txXfrm>
        <a:off x="38446" y="2535968"/>
        <a:ext cx="3289863" cy="710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fld id="{D45F032D-61A4-4977-9AAC-B67DB9B63C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737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442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fld id="{3588FFC6-99C0-4D1A-A1F5-0915F2B728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670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 smtClean="0"/>
              <a:t>iDNR</a:t>
            </a:r>
            <a:r>
              <a:rPr lang="en-GB" dirty="0" smtClean="0"/>
              <a:t>: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Noise reduction based on scene content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Reduces storage requirements up to 50% in static scenes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No compromise on image quality – crisp</a:t>
            </a:r>
            <a:r>
              <a:rPr lang="en-GB" sz="1300" kern="1200" baseline="0" dirty="0" smtClean="0"/>
              <a:t> images even at night</a:t>
            </a:r>
            <a:endParaRPr lang="en-GB" sz="1300" kern="1200" dirty="0" smtClean="0"/>
          </a:p>
          <a:p>
            <a:r>
              <a:rPr lang="en-GB" dirty="0" err="1" smtClean="0"/>
              <a:t>iAE</a:t>
            </a:r>
            <a:endParaRPr lang="en-GB" dirty="0" smtClean="0"/>
          </a:p>
          <a:p>
            <a:r>
              <a:rPr lang="en-GB" dirty="0" smtClean="0"/>
              <a:t>Is</a:t>
            </a:r>
            <a:r>
              <a:rPr lang="en-GB" baseline="0" dirty="0" smtClean="0"/>
              <a:t> the most impressive intelligent backlight compensation in the market. This feature is using IVA to dynamically adjust the camera to allow moving objects are always visible.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Dynamic range is extended based on scene content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Clear visibility of moving objects in dark and bright areas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Best usable images in changing lighting conditions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No over-exposure of objects</a:t>
            </a:r>
          </a:p>
          <a:p>
            <a:r>
              <a:rPr lang="en-GB" dirty="0" err="1" smtClean="0"/>
              <a:t>iTracking</a:t>
            </a:r>
            <a:endParaRPr lang="en-GB" dirty="0" smtClean="0"/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Automatically track moving objects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Track people or object by a simple click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GB" sz="1300" kern="1200" dirty="0" smtClean="0"/>
              <a:t>Field of view continuously adapted to the movement of the tracked object</a:t>
            </a:r>
          </a:p>
          <a:p>
            <a:endParaRPr lang="en-GB" dirty="0" smtClean="0"/>
          </a:p>
          <a:p>
            <a:r>
              <a:rPr lang="en-GB" dirty="0" smtClean="0"/>
              <a:t>System costs include:</a:t>
            </a:r>
          </a:p>
          <a:p>
            <a:pPr>
              <a:buFontTx/>
              <a:buChar char="-"/>
            </a:pPr>
            <a:r>
              <a:rPr lang="en-GB" baseline="0" dirty="0" smtClean="0"/>
              <a:t>Reduction of storage costs</a:t>
            </a:r>
          </a:p>
          <a:p>
            <a:pPr>
              <a:buFontTx/>
              <a:buChar char="-"/>
            </a:pPr>
            <a:r>
              <a:rPr lang="en-GB" baseline="0" dirty="0" smtClean="0"/>
              <a:t>Also includes the savings that can be made on less storage space requirements</a:t>
            </a:r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88FFC6-99C0-4D1A-A1F5-0915F2B728B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66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cameras capture video surveillance images. Bosch however adds </a:t>
            </a:r>
            <a:r>
              <a:rPr lang="en-US" b="1" dirty="0" smtClean="0"/>
              <a:t>sense and structure to video surveillance images</a:t>
            </a:r>
            <a:r>
              <a:rPr lang="en-US" dirty="0" smtClean="0"/>
              <a:t> by offering Intelligent Video Analysis (IVA) on the edge.</a:t>
            </a:r>
          </a:p>
          <a:p>
            <a:endParaRPr lang="en-US" dirty="0" smtClean="0"/>
          </a:p>
          <a:p>
            <a:r>
              <a:rPr lang="en-US" dirty="0" smtClean="0"/>
              <a:t>IVA analyzes each image and adds sense (metadata) to it. The </a:t>
            </a:r>
            <a:r>
              <a:rPr lang="en-US" b="1" dirty="0" smtClean="0"/>
              <a:t>camera</a:t>
            </a:r>
            <a:r>
              <a:rPr lang="en-US" dirty="0" smtClean="0"/>
              <a:t> with build-in IVA </a:t>
            </a:r>
            <a:r>
              <a:rPr lang="en-US" b="1" dirty="0" smtClean="0"/>
              <a:t>understands what it sees</a:t>
            </a:r>
            <a:r>
              <a:rPr lang="en-US" dirty="0" smtClean="0"/>
              <a:t> and can trigger alarms based on IVA rules stored in the camera as well as automatically optimizes the image processing to capture the best usable image. Evidence can be retrieved</a:t>
            </a:r>
            <a:r>
              <a:rPr lang="en-US" baseline="0" dirty="0" smtClean="0"/>
              <a:t> very fast by forensic search. Even detection rules can be changed afterwards.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intelligent camera becomes an </a:t>
            </a:r>
            <a:r>
              <a:rPr lang="en-US" b="1" dirty="0" smtClean="0"/>
              <a:t>active member</a:t>
            </a:r>
            <a:r>
              <a:rPr lang="en-US" dirty="0" smtClean="0"/>
              <a:t> of your team to </a:t>
            </a:r>
            <a:r>
              <a:rPr lang="en-US" b="1" dirty="0" smtClean="0"/>
              <a:t>support</a:t>
            </a:r>
            <a:r>
              <a:rPr lang="en-US" dirty="0" smtClean="0"/>
              <a:t> the further </a:t>
            </a:r>
            <a:r>
              <a:rPr lang="en-US" b="1" dirty="0" smtClean="0"/>
              <a:t>enhancement of safety and security</a:t>
            </a:r>
            <a:r>
              <a:rPr lang="en-US" dirty="0" smtClean="0"/>
              <a:t>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88FFC6-99C0-4D1A-A1F5-0915F2B728B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52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Always alert, never</a:t>
            </a:r>
            <a:r>
              <a:rPr lang="en-GB" baseline="0" dirty="0" smtClean="0"/>
              <a:t> asleep (Enhances safety and security)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- Focus attention on things that matter</a:t>
            </a:r>
          </a:p>
          <a:p>
            <a:pPr>
              <a:buFontTx/>
              <a:buChar char="-"/>
            </a:pPr>
            <a:r>
              <a:rPr lang="en-GB" dirty="0" smtClean="0"/>
              <a:t> Detect possible</a:t>
            </a:r>
            <a:r>
              <a:rPr lang="en-GB" baseline="0" dirty="0" smtClean="0"/>
              <a:t> suspicious events instantly</a:t>
            </a:r>
          </a:p>
          <a:p>
            <a:pPr>
              <a:buFontTx/>
              <a:buChar char="-"/>
            </a:pPr>
            <a:r>
              <a:rPr lang="en-GB" dirty="0" smtClean="0"/>
              <a:t> Never asleep;</a:t>
            </a:r>
            <a:r>
              <a:rPr lang="en-GB" baseline="0" dirty="0" smtClean="0"/>
              <a:t> 24/7 extra pair of eyes to support you</a:t>
            </a:r>
          </a:p>
          <a:p>
            <a:pPr>
              <a:buFontTx/>
              <a:buChar char="-"/>
            </a:pPr>
            <a:r>
              <a:rPr lang="en-GB" baseline="0" dirty="0" smtClean="0"/>
              <a:t> Maximum reliability and robustness, distributed intelligence (in each camera) is reliable intelligence</a:t>
            </a:r>
          </a:p>
          <a:p>
            <a:pPr>
              <a:buFontTx/>
              <a:buNone/>
            </a:pPr>
            <a:r>
              <a:rPr lang="en-GB" baseline="0" dirty="0" smtClean="0"/>
              <a:t>Fast and reliable ( increases effectiveness)</a:t>
            </a:r>
          </a:p>
          <a:p>
            <a:pPr>
              <a:buFontTx/>
              <a:buChar char="-"/>
            </a:pPr>
            <a:r>
              <a:rPr lang="en-GB" baseline="0" dirty="0" smtClean="0"/>
              <a:t>Fast retrieval of evidence (forensic search)</a:t>
            </a:r>
          </a:p>
          <a:p>
            <a:pPr>
              <a:buFontTx/>
              <a:buChar char="-"/>
            </a:pPr>
            <a:r>
              <a:rPr lang="en-GB" baseline="0" dirty="0" smtClean="0"/>
              <a:t> Searching recorded material using new detection criteria</a:t>
            </a:r>
          </a:p>
          <a:p>
            <a:pPr>
              <a:buFontTx/>
              <a:buChar char="-"/>
            </a:pPr>
            <a:r>
              <a:rPr lang="en-GB" baseline="0" dirty="0" smtClean="0"/>
              <a:t> Learning; analyze metadata to re-adjust IVA settings</a:t>
            </a:r>
          </a:p>
          <a:p>
            <a:pPr>
              <a:buFontTx/>
              <a:buNone/>
            </a:pPr>
            <a:r>
              <a:rPr lang="en-GB" baseline="0" dirty="0" smtClean="0"/>
              <a:t>Improves return on investment</a:t>
            </a:r>
          </a:p>
          <a:p>
            <a:pPr>
              <a:buFontTx/>
              <a:buChar char="-"/>
            </a:pPr>
            <a:r>
              <a:rPr lang="en-GB" baseline="0" dirty="0" smtClean="0"/>
              <a:t>POS analysis to optimize shop layout</a:t>
            </a:r>
          </a:p>
          <a:p>
            <a:pPr>
              <a:buFontTx/>
              <a:buChar char="-"/>
            </a:pPr>
            <a:r>
              <a:rPr lang="en-GB" baseline="0" dirty="0" smtClean="0"/>
              <a:t> Get customer statistics: people counting, conversion rates</a:t>
            </a:r>
          </a:p>
          <a:p>
            <a:pPr>
              <a:buFontTx/>
              <a:buNone/>
            </a:pPr>
            <a:r>
              <a:rPr lang="en-GB" baseline="0" dirty="0" smtClean="0"/>
              <a:t>Reduces system costs</a:t>
            </a:r>
          </a:p>
          <a:p>
            <a:pPr>
              <a:buFontTx/>
              <a:buChar char="-"/>
            </a:pPr>
            <a:r>
              <a:rPr lang="en-GB" baseline="0" dirty="0" smtClean="0"/>
              <a:t>No video streaming required for analysis</a:t>
            </a:r>
          </a:p>
          <a:p>
            <a:pPr>
              <a:buFontTx/>
              <a:buChar char="-"/>
            </a:pPr>
            <a:r>
              <a:rPr lang="en-GB" baseline="0" dirty="0" smtClean="0"/>
              <a:t> No central equipment required for analysis. It works beyond network quality and availability</a:t>
            </a:r>
          </a:p>
          <a:p>
            <a:pPr>
              <a:buFontTx/>
              <a:buChar char="-"/>
            </a:pPr>
            <a:r>
              <a:rPr lang="en-GB" baseline="0" dirty="0" smtClean="0"/>
              <a:t> Scale the system without additional servers, racks etc.</a:t>
            </a:r>
          </a:p>
          <a:p>
            <a:pPr>
              <a:buFontTx/>
              <a:buChar char="-"/>
            </a:pPr>
            <a:r>
              <a:rPr lang="en-GB" baseline="0" dirty="0" smtClean="0"/>
              <a:t> No central equipment, saves maintenance costs</a:t>
            </a:r>
          </a:p>
          <a:p>
            <a:pPr>
              <a:buFontTx/>
              <a:buNone/>
            </a:pPr>
            <a:r>
              <a:rPr lang="en-GB" dirty="0" smtClean="0"/>
              <a:t>Offers future proof solutions:</a:t>
            </a:r>
          </a:p>
          <a:p>
            <a:pPr>
              <a:buFontTx/>
              <a:buNone/>
            </a:pPr>
            <a:r>
              <a:rPr lang="en-GB" dirty="0" smtClean="0"/>
              <a:t>Easy</a:t>
            </a:r>
            <a:r>
              <a:rPr lang="en-GB" baseline="0" dirty="0" smtClean="0"/>
              <a:t> scalable, Simply add an IVA camera or encoder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88FFC6-99C0-4D1A-A1F5-0915F2B728B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007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Smooth</a:t>
            </a:r>
            <a:r>
              <a:rPr lang="en-GB" baseline="0" dirty="0" smtClean="0"/>
              <a:t> video</a:t>
            </a:r>
          </a:p>
          <a:p>
            <a:r>
              <a:rPr lang="en-GB" baseline="0" dirty="0" smtClean="0"/>
              <a:t>- Stream tailored available bandwidth</a:t>
            </a:r>
          </a:p>
          <a:p>
            <a:pPr>
              <a:buFontTx/>
              <a:buChar char="-"/>
            </a:pPr>
            <a:r>
              <a:rPr lang="en-GB" dirty="0" smtClean="0"/>
              <a:t>Easily</a:t>
            </a:r>
            <a:r>
              <a:rPr lang="en-GB" baseline="0" dirty="0" smtClean="0"/>
              <a:t> look for suspicious events (movement)</a:t>
            </a:r>
          </a:p>
          <a:p>
            <a:pPr>
              <a:buFontTx/>
              <a:buNone/>
            </a:pPr>
            <a:r>
              <a:rPr lang="en-GB" baseline="0" dirty="0" smtClean="0"/>
              <a:t>HD Quality</a:t>
            </a:r>
          </a:p>
          <a:p>
            <a:pPr>
              <a:buFontTx/>
              <a:buChar char="-"/>
            </a:pPr>
            <a:r>
              <a:rPr lang="en-GB" baseline="0" dirty="0" smtClean="0"/>
              <a:t>Suspicious event identified? Press pause and HD detail will appear</a:t>
            </a:r>
          </a:p>
          <a:p>
            <a:pPr>
              <a:buFontTx/>
              <a:buChar char="-"/>
            </a:pPr>
            <a:r>
              <a:rPr lang="en-GB" dirty="0" smtClean="0"/>
              <a:t> No compromise</a:t>
            </a:r>
            <a:r>
              <a:rPr lang="en-GB" baseline="0" dirty="0" smtClean="0"/>
              <a:t> due to aggressive compression</a:t>
            </a:r>
          </a:p>
          <a:p>
            <a:pPr>
              <a:buFontTx/>
              <a:buNone/>
            </a:pPr>
            <a:r>
              <a:rPr lang="en-GB" baseline="0" dirty="0" smtClean="0"/>
              <a:t>All information</a:t>
            </a:r>
          </a:p>
          <a:p>
            <a:pPr>
              <a:buFontTx/>
              <a:buChar char="-"/>
            </a:pPr>
            <a:r>
              <a:rPr lang="en-GB" baseline="0" dirty="0" smtClean="0"/>
              <a:t>Regardless bandwidth there are no compromises made on frames per second (fps)</a:t>
            </a:r>
          </a:p>
          <a:p>
            <a:pPr>
              <a:buFontTx/>
              <a:buChar char="-"/>
            </a:pPr>
            <a:r>
              <a:rPr lang="en-GB" baseline="0" dirty="0" smtClean="0"/>
              <a:t> All information is kept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88FFC6-99C0-4D1A-A1F5-0915F2B728B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71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GB" dirty="0" smtClean="0"/>
              <a:t>Reduces System</a:t>
            </a:r>
            <a:r>
              <a:rPr lang="en-GB" baseline="0" dirty="0" smtClean="0"/>
              <a:t> costs:</a:t>
            </a:r>
            <a:endParaRPr lang="en-GB" dirty="0" smtClean="0"/>
          </a:p>
          <a:p>
            <a:pPr lvl="0"/>
            <a:r>
              <a:rPr lang="en-GB" dirty="0" smtClean="0"/>
              <a:t>Direct-to-</a:t>
            </a:r>
            <a:r>
              <a:rPr lang="en-GB" dirty="0" err="1" smtClean="0"/>
              <a:t>iSCSI</a:t>
            </a:r>
            <a:r>
              <a:rPr lang="en-GB" dirty="0" smtClean="0"/>
              <a:t> recording: IP camera responsible for recording:</a:t>
            </a:r>
          </a:p>
          <a:p>
            <a:pPr lvl="1"/>
            <a:r>
              <a:rPr lang="en-GB" dirty="0" smtClean="0"/>
              <a:t>No NVR’s or extra NVR’s needed when expanding the system. Only additional </a:t>
            </a:r>
            <a:r>
              <a:rPr lang="en-GB" dirty="0" err="1" smtClean="0"/>
              <a:t>iSCSI</a:t>
            </a:r>
            <a:r>
              <a:rPr lang="en-GB" dirty="0" smtClean="0"/>
              <a:t> storage needed</a:t>
            </a:r>
          </a:p>
          <a:p>
            <a:pPr lvl="1"/>
            <a:r>
              <a:rPr lang="en-GB" dirty="0" smtClean="0"/>
              <a:t>No redundant storage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Maximum reliability</a:t>
            </a:r>
          </a:p>
          <a:p>
            <a:pPr lvl="0"/>
            <a:r>
              <a:rPr lang="en-GB" dirty="0" smtClean="0"/>
              <a:t>- Automatic re-routing of recording in case </a:t>
            </a:r>
            <a:r>
              <a:rPr lang="en-GB" dirty="0" err="1" smtClean="0"/>
              <a:t>iSCSI</a:t>
            </a:r>
            <a:r>
              <a:rPr lang="en-GB" dirty="0" smtClean="0"/>
              <a:t> device fails / not accessible (failover)</a:t>
            </a:r>
          </a:p>
          <a:p>
            <a:pPr lvl="0"/>
            <a:r>
              <a:rPr lang="en-GB" dirty="0" smtClean="0"/>
              <a:t>- Less HW &amp; SW components needed</a:t>
            </a:r>
          </a:p>
          <a:p>
            <a:pPr lvl="0"/>
            <a:r>
              <a:rPr lang="en-GB" dirty="0" smtClean="0"/>
              <a:t>- No redundant storage</a:t>
            </a:r>
          </a:p>
          <a:p>
            <a:pPr lvl="0"/>
            <a:r>
              <a:rPr lang="en-GB" dirty="0" smtClean="0"/>
              <a:t>- Minimizing risk of overwriting before required retention time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Higher efficiency</a:t>
            </a:r>
          </a:p>
          <a:p>
            <a:pPr lvl="0"/>
            <a:r>
              <a:rPr lang="en-GB" dirty="0" smtClean="0"/>
              <a:t>- Storage usage: balancing video streams automatically</a:t>
            </a:r>
          </a:p>
          <a:p>
            <a:pPr lvl="0"/>
            <a:r>
              <a:rPr lang="en-GB" dirty="0" smtClean="0"/>
              <a:t>- Lower energy consumption: reduced no. of components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Peace of mind</a:t>
            </a:r>
          </a:p>
          <a:p>
            <a:pPr lvl="0">
              <a:buFontTx/>
              <a:buChar char="-"/>
            </a:pPr>
            <a:r>
              <a:rPr lang="en-GB" dirty="0" smtClean="0"/>
              <a:t>Easy set-up and maintenance</a:t>
            </a:r>
          </a:p>
          <a:p>
            <a:pPr lvl="0">
              <a:buFontTx/>
              <a:buChar char="-"/>
            </a:pPr>
            <a:r>
              <a:rPr lang="en-GB" dirty="0" smtClean="0"/>
              <a:t>Less configuration due to lesser amount of components</a:t>
            </a:r>
          </a:p>
          <a:p>
            <a:pPr lvl="0">
              <a:buFontTx/>
              <a:buChar char="-"/>
            </a:pPr>
            <a:r>
              <a:rPr lang="en-GB" dirty="0" smtClean="0"/>
              <a:t>No daily anti-virus updates (NVRs)</a:t>
            </a:r>
          </a:p>
          <a:p>
            <a:pPr lvl="0">
              <a:buFontTx/>
              <a:buChar char="-"/>
            </a:pPr>
            <a:r>
              <a:rPr lang="en-GB" dirty="0" smtClean="0"/>
              <a:t>No weekly patches for the operating system (OS)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88FFC6-99C0-4D1A-A1F5-0915F2B728B3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85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.png"/><Relationship Id="rId5" Type="http://schemas.openxmlformats.org/officeDocument/2006/relationships/tags" Target="../tags/tag15.xml"/><Relationship Id="rId10" Type="http://schemas.openxmlformats.org/officeDocument/2006/relationships/image" Target="../media/image1.png"/><Relationship Id="rId4" Type="http://schemas.openxmlformats.org/officeDocument/2006/relationships/tags" Target="../tags/tag14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A0C88-2994-4D49-AD5F-C0C42EADE27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685601" y="533400"/>
            <a:ext cx="9402536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FOOTCOL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5562600"/>
            <a:ext cx="10972800" cy="60960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2" name="Picture 11" descr="BOCOL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8915400" y="5651500"/>
            <a:ext cx="1828800" cy="406400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 userDrawn="1">
            <p:custDataLst>
              <p:tags r:id="rId3"/>
            </p:custDataLst>
          </p:nvPr>
        </p:nvSpPr>
        <p:spPr>
          <a:xfrm>
            <a:off x="0" y="0"/>
            <a:ext cx="10972800" cy="533400"/>
          </a:xfrm>
          <a:prstGeom prst="rect">
            <a:avLst/>
          </a:prstGeom>
          <a:solidFill>
            <a:srgbClr val="003264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>
              <a:solidFill>
                <a:srgbClr val="00326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533400" y="533400"/>
            <a:ext cx="10207625" cy="533400"/>
          </a:xfrm>
          <a:ln w="0"/>
          <a:effectLst/>
        </p:spPr>
        <p:txBody>
          <a:bodyPr wrap="square" lIns="0" tIns="12700" rIns="0" bIns="0" anchor="t"/>
          <a:lstStyle>
            <a:lvl1pPr algn="l" rtl="0" eaLnBrk="0" fontAlgn="base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>
                <a:solidFill>
                  <a:srgbClr val="000000"/>
                </a:solidFill>
                <a:latin typeface="Bosch Office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33400" y="3200399"/>
            <a:ext cx="10207625" cy="1676400"/>
          </a:xfrm>
          <a:ln w="0"/>
          <a:effectLst/>
        </p:spPr>
        <p:txBody>
          <a:bodyPr wrap="square" lIns="0" tIns="63500" rIns="0" bIns="0"/>
          <a:lstStyle>
            <a:lvl1pPr marL="0" indent="0" algn="l">
              <a:lnSpc>
                <a:spcPct val="111000"/>
              </a:lnSpc>
              <a:buClr>
                <a:srgbClr val="425C8F"/>
              </a:buClr>
              <a:buSzPct val="65000"/>
              <a:buFont typeface="Wingdings"/>
              <a:buChar char="è"/>
              <a:defRPr sz="1800" b="0" i="0" u="none">
                <a:solidFill>
                  <a:schemeClr val="tx1">
                    <a:tint val="75000"/>
                  </a:schemeClr>
                </a:solidFill>
                <a:latin typeface="Bosch Office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 userDrawn="1">
            <p:custDataLst>
              <p:tags r:id="rId6"/>
            </p:custDataLst>
          </p:nvPr>
        </p:nvCxnSpPr>
        <p:spPr>
          <a:xfrm>
            <a:off x="0" y="533400"/>
            <a:ext cx="10972800" cy="0"/>
          </a:xfrm>
          <a:prstGeom prst="line">
            <a:avLst/>
          </a:prstGeom>
          <a:ln w="9016">
            <a:solidFill>
              <a:srgbClr val="0032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7"/>
            </p:custDataLst>
          </p:nvPr>
        </p:nvSpPr>
        <p:spPr>
          <a:xfrm>
            <a:off x="76200" y="5851525"/>
            <a:ext cx="381000" cy="190500"/>
          </a:xfrm>
          <a:ln w="0"/>
          <a:effectLst/>
        </p:spPr>
        <p:txBody>
          <a:bodyPr lIns="0" tIns="0" rIns="0" bIns="0" anchor="t"/>
          <a:lstStyle>
            <a:lvl1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707070"/>
                </a:solidFill>
              </a:defRPr>
            </a:lvl1pPr>
          </a:lstStyle>
          <a:p>
            <a:pPr>
              <a:defRPr/>
            </a:pPr>
            <a:fld id="{1807F6EE-FF92-4270-9377-3AD64AE294F9}" type="slidenum">
              <a:rPr lang="x-none" smtClean="0"/>
              <a:pPr>
                <a:defRPr/>
              </a:pPr>
              <a:t>‹#›</a:t>
            </a:fld>
            <a:endParaRPr lang="x-none" dirty="0"/>
          </a:p>
        </p:txBody>
      </p:sp>
      <p:cxnSp>
        <p:nvCxnSpPr>
          <p:cNvPr id="5" name="Straight Connector 4"/>
          <p:cNvCxnSpPr>
            <a:cxnSpLocks/>
          </p:cNvCxnSpPr>
          <p:nvPr userDrawn="1">
            <p:custDataLst>
              <p:tags r:id="rId8"/>
            </p:custDataLst>
          </p:nvPr>
        </p:nvCxnSpPr>
        <p:spPr>
          <a:xfrm>
            <a:off x="0" y="5562600"/>
            <a:ext cx="10972800" cy="0"/>
          </a:xfrm>
          <a:prstGeom prst="line">
            <a:avLst/>
          </a:prstGeom>
          <a:ln w="9016">
            <a:solidFill>
              <a:srgbClr val="DDDDE7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4.xml"/><Relationship Id="rId12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11" Type="http://schemas.openxmlformats.org/officeDocument/2006/relationships/tags" Target="../tags/tag8.xml"/><Relationship Id="rId5" Type="http://schemas.openxmlformats.org/officeDocument/2006/relationships/tags" Target="../tags/tag2.xml"/><Relationship Id="rId10" Type="http://schemas.openxmlformats.org/officeDocument/2006/relationships/tags" Target="../tags/tag7.xml"/><Relationship Id="rId4" Type="http://schemas.openxmlformats.org/officeDocument/2006/relationships/theme" Target="../theme/theme1.xml"/><Relationship Id="rId9" Type="http://schemas.openxmlformats.org/officeDocument/2006/relationships/tags" Target="../tags/tag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FOOTCOL.png"/>
          <p:cNvPicPr>
            <a:picLocks/>
          </p:cNvPicPr>
          <p:nvPr userDrawn="1"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5562600"/>
            <a:ext cx="10972800" cy="609600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033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-1" y="0"/>
            <a:ext cx="10972800" cy="533400"/>
          </a:xfrm>
          <a:prstGeom prst="rect">
            <a:avLst/>
          </a:prstGeom>
          <a:solidFill>
            <a:srgbClr val="003264"/>
          </a:solidFill>
          <a:ln w="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x-none">
              <a:solidFill>
                <a:srgbClr val="003264"/>
              </a:solidFill>
              <a:latin typeface="Bosch Office Sans"/>
            </a:endParaRPr>
          </a:p>
        </p:txBody>
      </p:sp>
      <p:pic>
        <p:nvPicPr>
          <p:cNvPr id="9" name="Picture 8" descr="BOCOL.png"/>
          <p:cNvPicPr>
            <a:picLocks/>
          </p:cNvPicPr>
          <p:nvPr userDrawn="1">
            <p:custDataLst>
              <p:tags r:id="rId7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8915400" y="5651500"/>
            <a:ext cx="1828800" cy="406400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032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-1" y="533400"/>
            <a:ext cx="10972800" cy="0"/>
          </a:xfrm>
          <a:prstGeom prst="line">
            <a:avLst/>
          </a:prstGeom>
          <a:noFill/>
          <a:ln w="9016">
            <a:solidFill>
              <a:srgbClr val="003264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>
              <a:latin typeface="Bosch Office Sans"/>
            </a:endParaRPr>
          </a:p>
        </p:txBody>
      </p:sp>
      <p:sp>
        <p:nvSpPr>
          <p:cNvPr id="1031" name="Line 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-1" y="5562600"/>
            <a:ext cx="10972800" cy="0"/>
          </a:xfrm>
          <a:prstGeom prst="line">
            <a:avLst/>
          </a:prstGeom>
          <a:noFill/>
          <a:ln w="9016">
            <a:solidFill>
              <a:srgbClr val="DDDDE7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>
              <a:latin typeface="Bosch Office Sans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685601" y="533400"/>
            <a:ext cx="9402536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dirty="0" smtClean="0"/>
              <a:t>Titelmasterformat durch Klicken bearbeiten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  <p:custDataLst>
              <p:tags r:id="rId11"/>
            </p:custDataLst>
          </p:nvPr>
        </p:nvSpPr>
        <p:spPr bwMode="auto">
          <a:xfrm>
            <a:off x="685601" y="1066800"/>
            <a:ext cx="9402536" cy="3810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635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  <p:custDataLst>
              <p:tags r:id="rId12"/>
            </p:custDataLst>
          </p:nvPr>
        </p:nvSpPr>
        <p:spPr bwMode="auto">
          <a:xfrm>
            <a:off x="76200" y="5851525"/>
            <a:ext cx="381000" cy="190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rgbClr val="707070"/>
                </a:solidFill>
                <a:latin typeface="Bosch Office Sans"/>
              </a:defRPr>
            </a:lvl1pPr>
          </a:lstStyle>
          <a:p>
            <a:pPr>
              <a:defRPr/>
            </a:pPr>
            <a:fld id="{1807F6EE-FF92-4270-9377-3AD64AE294F9}" type="slidenum">
              <a:rPr lang="x-none" smtClean="0"/>
              <a:pPr>
                <a:defRPr/>
              </a:pPr>
              <a:t>‹#›</a:t>
            </a:fld>
            <a:endParaRPr 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60" r:id="rId3"/>
  </p:sldLayoutIdLst>
  <p:txStyles>
    <p:titleStyle>
      <a:lvl1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 b="0" i="0" u="none">
          <a:solidFill>
            <a:srgbClr val="000000"/>
          </a:solidFill>
          <a:latin typeface="Bosch Office Sans"/>
          <a:ea typeface="+mj-ea"/>
          <a:cs typeface="+mj-cs"/>
        </a:defRPr>
      </a:lvl1pPr>
      <a:lvl2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2pPr>
      <a:lvl3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3pPr>
      <a:lvl4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4pPr>
      <a:lvl5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5pPr>
      <a:lvl6pPr marL="4572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6pPr>
      <a:lvl7pPr marL="9144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7pPr>
      <a:lvl8pPr marL="13716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8pPr>
      <a:lvl9pPr marL="18288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9pPr>
    </p:titleStyle>
    <p:bodyStyle>
      <a:lvl1pPr marL="304800" indent="-3048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65000"/>
        <a:buFont typeface="Wingdings"/>
        <a:buChar char="è"/>
        <a:defRPr sz="1800" b="0" i="0" u="none">
          <a:solidFill>
            <a:schemeClr val="tx1"/>
          </a:solidFill>
          <a:latin typeface="Bosch Office Sans"/>
          <a:ea typeface="+mn-ea"/>
          <a:cs typeface="+mn-cs"/>
        </a:defRPr>
      </a:lvl1pPr>
      <a:lvl2pPr marL="6096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</a:defRPr>
      </a:lvl2pPr>
      <a:lvl3pPr marL="9144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</a:defRPr>
      </a:lvl3pPr>
      <a:lvl4pPr marL="12192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</a:defRPr>
      </a:lvl4pPr>
      <a:lvl5pPr marL="15240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</a:defRPr>
      </a:lvl5pPr>
      <a:lvl6pPr marL="19812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6pPr>
      <a:lvl7pPr marL="24384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7pPr>
      <a:lvl8pPr marL="28956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8pPr>
      <a:lvl9pPr marL="33528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4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3.xml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4.jpe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image" Target="../media/image3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62.xml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3" Type="http://schemas.openxmlformats.org/officeDocument/2006/relationships/tags" Target="../tags/tag31.xml"/><Relationship Id="rId21" Type="http://schemas.openxmlformats.org/officeDocument/2006/relationships/image" Target="../media/image5.png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image" Target="../media/image3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10" Type="http://schemas.openxmlformats.org/officeDocument/2006/relationships/tags" Target="../tags/tag38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26" Type="http://schemas.openxmlformats.org/officeDocument/2006/relationships/diagramQuickStyle" Target="../diagrams/quickStyle1.xml"/><Relationship Id="rId3" Type="http://schemas.openxmlformats.org/officeDocument/2006/relationships/tags" Target="../tags/tag49.xml"/><Relationship Id="rId21" Type="http://schemas.openxmlformats.org/officeDocument/2006/relationships/image" Target="../media/image6.jpeg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diagramLayout" Target="../diagrams/layout1.xml"/><Relationship Id="rId2" Type="http://schemas.openxmlformats.org/officeDocument/2006/relationships/tags" Target="../tags/tag48.xml"/><Relationship Id="rId16" Type="http://schemas.openxmlformats.org/officeDocument/2006/relationships/tags" Target="../tags/tag62.xml"/><Relationship Id="rId20" Type="http://schemas.openxmlformats.org/officeDocument/2006/relationships/notesSlide" Target="../notesSlides/notesSlide1.xml"/><Relationship Id="rId29" Type="http://schemas.openxmlformats.org/officeDocument/2006/relationships/image" Target="../media/image5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24" Type="http://schemas.openxmlformats.org/officeDocument/2006/relationships/diagramData" Target="../diagrams/data1.xml"/><Relationship Id="rId5" Type="http://schemas.openxmlformats.org/officeDocument/2006/relationships/tags" Target="../tags/tag51.xml"/><Relationship Id="rId15" Type="http://schemas.openxmlformats.org/officeDocument/2006/relationships/tags" Target="../tags/tag61.xml"/><Relationship Id="rId23" Type="http://schemas.openxmlformats.org/officeDocument/2006/relationships/image" Target="../media/image7.png"/><Relationship Id="rId28" Type="http://schemas.microsoft.com/office/2007/relationships/diagramDrawing" Target="../diagrams/drawing1.xml"/><Relationship Id="rId10" Type="http://schemas.openxmlformats.org/officeDocument/2006/relationships/tags" Target="../tags/tag5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Relationship Id="rId22" Type="http://schemas.openxmlformats.org/officeDocument/2006/relationships/image" Target="../media/image3.png"/><Relationship Id="rId27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image" Target="../media/image5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image" Target="../media/image8.jpeg"/><Relationship Id="rId2" Type="http://schemas.openxmlformats.org/officeDocument/2006/relationships/tags" Target="../tags/tag66.xml"/><Relationship Id="rId16" Type="http://schemas.openxmlformats.org/officeDocument/2006/relationships/image" Target="../media/image3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diagramLayout" Target="../diagrams/layout2.xml"/><Relationship Id="rId3" Type="http://schemas.openxmlformats.org/officeDocument/2006/relationships/tags" Target="../tags/tag80.xml"/><Relationship Id="rId21" Type="http://schemas.microsoft.com/office/2007/relationships/diagramDrawing" Target="../diagrams/drawing2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diagramData" Target="../diagrams/data2.xml"/><Relationship Id="rId2" Type="http://schemas.openxmlformats.org/officeDocument/2006/relationships/tags" Target="../tags/tag79.xml"/><Relationship Id="rId16" Type="http://schemas.openxmlformats.org/officeDocument/2006/relationships/image" Target="../media/image3.png"/><Relationship Id="rId20" Type="http://schemas.openxmlformats.org/officeDocument/2006/relationships/diagramColors" Target="../diagrams/colors2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notesSlide" Target="../notesSlides/notesSlide3.xml"/><Relationship Id="rId23" Type="http://schemas.openxmlformats.org/officeDocument/2006/relationships/image" Target="../media/image5.png"/><Relationship Id="rId10" Type="http://schemas.openxmlformats.org/officeDocument/2006/relationships/tags" Target="../tags/tag87.xml"/><Relationship Id="rId19" Type="http://schemas.openxmlformats.org/officeDocument/2006/relationships/diagramQuickStyle" Target="../diagrams/quickStyle2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tags" Target="../tags/tag108.xml"/><Relationship Id="rId26" Type="http://schemas.openxmlformats.org/officeDocument/2006/relationships/image" Target="../media/image3.png"/><Relationship Id="rId3" Type="http://schemas.openxmlformats.org/officeDocument/2006/relationships/tags" Target="../tags/tag93.xml"/><Relationship Id="rId21" Type="http://schemas.openxmlformats.org/officeDocument/2006/relationships/tags" Target="../tags/tag111.xml"/><Relationship Id="rId34" Type="http://schemas.openxmlformats.org/officeDocument/2006/relationships/diagramColors" Target="../diagrams/colors3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tags" Target="../tags/tag107.xml"/><Relationship Id="rId25" Type="http://schemas.openxmlformats.org/officeDocument/2006/relationships/notesSlide" Target="../notesSlides/notesSlide4.xml"/><Relationship Id="rId33" Type="http://schemas.openxmlformats.org/officeDocument/2006/relationships/diagramQuickStyle" Target="../diagrams/quickStyle3.xml"/><Relationship Id="rId2" Type="http://schemas.openxmlformats.org/officeDocument/2006/relationships/tags" Target="../tags/tag92.xml"/><Relationship Id="rId16" Type="http://schemas.openxmlformats.org/officeDocument/2006/relationships/tags" Target="../tags/tag106.xml"/><Relationship Id="rId20" Type="http://schemas.openxmlformats.org/officeDocument/2006/relationships/tags" Target="../tags/tag110.xml"/><Relationship Id="rId29" Type="http://schemas.openxmlformats.org/officeDocument/2006/relationships/image" Target="../media/image16.jpe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24" Type="http://schemas.openxmlformats.org/officeDocument/2006/relationships/slideLayout" Target="../slideLayouts/slideLayout2.xml"/><Relationship Id="rId32" Type="http://schemas.openxmlformats.org/officeDocument/2006/relationships/diagramLayout" Target="../diagrams/layout3.xml"/><Relationship Id="rId5" Type="http://schemas.openxmlformats.org/officeDocument/2006/relationships/tags" Target="../tags/tag95.xml"/><Relationship Id="rId15" Type="http://schemas.openxmlformats.org/officeDocument/2006/relationships/tags" Target="../tags/tag105.xml"/><Relationship Id="rId23" Type="http://schemas.openxmlformats.org/officeDocument/2006/relationships/tags" Target="../tags/tag113.xml"/><Relationship Id="rId28" Type="http://schemas.openxmlformats.org/officeDocument/2006/relationships/image" Target="../media/image15.jpeg"/><Relationship Id="rId36" Type="http://schemas.openxmlformats.org/officeDocument/2006/relationships/image" Target="../media/image5.png"/><Relationship Id="rId10" Type="http://schemas.openxmlformats.org/officeDocument/2006/relationships/tags" Target="../tags/tag100.xml"/><Relationship Id="rId19" Type="http://schemas.openxmlformats.org/officeDocument/2006/relationships/tags" Target="../tags/tag109.xml"/><Relationship Id="rId31" Type="http://schemas.openxmlformats.org/officeDocument/2006/relationships/diagramData" Target="../diagrams/data3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Relationship Id="rId22" Type="http://schemas.openxmlformats.org/officeDocument/2006/relationships/tags" Target="../tags/tag112.xml"/><Relationship Id="rId27" Type="http://schemas.openxmlformats.org/officeDocument/2006/relationships/image" Target="../media/image14.jpeg"/><Relationship Id="rId30" Type="http://schemas.openxmlformats.org/officeDocument/2006/relationships/image" Target="../media/image17.jpeg"/><Relationship Id="rId35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slideLayout" Target="../slideLayouts/slideLayout2.xml"/><Relationship Id="rId18" Type="http://schemas.openxmlformats.org/officeDocument/2006/relationships/diagramQuickStyle" Target="../diagrams/quickStyle4.xml"/><Relationship Id="rId3" Type="http://schemas.openxmlformats.org/officeDocument/2006/relationships/tags" Target="../tags/tag116.xml"/><Relationship Id="rId21" Type="http://schemas.openxmlformats.org/officeDocument/2006/relationships/image" Target="../media/image5.png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diagramLayout" Target="../diagrams/layout4.xml"/><Relationship Id="rId2" Type="http://schemas.openxmlformats.org/officeDocument/2006/relationships/tags" Target="../tags/tag115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5" Type="http://schemas.openxmlformats.org/officeDocument/2006/relationships/image" Target="../media/image3.png"/><Relationship Id="rId10" Type="http://schemas.openxmlformats.org/officeDocument/2006/relationships/tags" Target="../tags/tag123.xml"/><Relationship Id="rId19" Type="http://schemas.openxmlformats.org/officeDocument/2006/relationships/diagramColors" Target="../diagrams/colors4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image" Target="../media/image22.jpeg"/><Relationship Id="rId3" Type="http://schemas.openxmlformats.org/officeDocument/2006/relationships/tags" Target="../tags/tag128.xml"/><Relationship Id="rId21" Type="http://schemas.openxmlformats.org/officeDocument/2006/relationships/image" Target="../media/image3.png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image" Target="../media/image21.pn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image" Target="../media/image20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image" Target="../media/image19.png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image" Target="../media/image18.png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tags" Target="../tags/tag157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17" Type="http://schemas.openxmlformats.org/officeDocument/2006/relationships/image" Target="../media/image5.png"/><Relationship Id="rId2" Type="http://schemas.openxmlformats.org/officeDocument/2006/relationships/tags" Target="../tags/tag146.xml"/><Relationship Id="rId16" Type="http://schemas.openxmlformats.org/officeDocument/2006/relationships/image" Target="../media/image23.png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image" Target="../media/image3.png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Box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33400" y="1066800"/>
            <a:ext cx="9750425" cy="3810000"/>
          </a:xfrm>
          <a:ln w="0"/>
          <a:effectLst/>
        </p:spPr>
        <p:txBody>
          <a:bodyPr wrap="square" lIns="0" tIns="63500" rIns="0" bIns="0"/>
          <a:lstStyle/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6" y="1717948"/>
            <a:ext cx="8940954" cy="2131416"/>
          </a:xfrm>
          <a:prstGeom prst="rect">
            <a:avLst/>
          </a:prstGeom>
        </p:spPr>
      </p:pic>
      <p:sp>
        <p:nvSpPr>
          <p:cNvPr id="12" name="TextBox 11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2222999" y="4683509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www.MidChes.com</a:t>
            </a:r>
            <a:endParaRPr lang="x-none" sz="32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Box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33400" y="1066800"/>
            <a:ext cx="9750425" cy="3810000"/>
          </a:xfrm>
          <a:ln w="0"/>
          <a:effectLst/>
        </p:spPr>
        <p:txBody>
          <a:bodyPr wrap="square" lIns="0" tIns="63500" rIns="0" bIns="0"/>
          <a:lstStyle/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6" y="1717948"/>
            <a:ext cx="8940954" cy="2131416"/>
          </a:xfrm>
          <a:prstGeom prst="rect">
            <a:avLst/>
          </a:prstGeom>
        </p:spPr>
      </p:pic>
      <p:sp>
        <p:nvSpPr>
          <p:cNvPr id="25" name="TextBox 24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2222999" y="4683509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www.MidChes.com</a:t>
            </a:r>
            <a:endParaRPr lang="x-none" sz="32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33400" y="533400"/>
            <a:ext cx="9750425" cy="533400"/>
          </a:xfrm>
          <a:ln w="0"/>
          <a:effectLst/>
        </p:spPr>
        <p:txBody>
          <a:bodyPr wrap="square" lIns="0" tIns="1270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Our key technologies</a:t>
            </a:r>
            <a:endParaRPr lang="en-GB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33400" y="1066800"/>
            <a:ext cx="9750425" cy="3810000"/>
          </a:xfrm>
          <a:ln w="0"/>
          <a:effectLst/>
        </p:spPr>
        <p:txBody>
          <a:bodyPr wrap="square" lIns="0" tIns="63500" rIns="0" bIns="0"/>
          <a:lstStyle/>
          <a:p>
            <a:endParaRPr lang="en-GB" dirty="0"/>
          </a:p>
        </p:txBody>
      </p:sp>
      <p:sp>
        <p:nvSpPr>
          <p:cNvPr id="12" name="Rectangle 11"/>
          <p:cNvSpPr/>
          <p:nvPr>
            <p:custDataLst>
              <p:tags r:id="rId10"/>
            </p:custDataLst>
          </p:nvPr>
        </p:nvSpPr>
        <p:spPr>
          <a:xfrm>
            <a:off x="660276" y="1285900"/>
            <a:ext cx="576064" cy="576064"/>
          </a:xfrm>
          <a:prstGeom prst="rect">
            <a:avLst/>
          </a:prstGeom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1</a:t>
            </a:r>
            <a:endParaRPr lang="en-GB" b="1" dirty="0"/>
          </a:p>
        </p:txBody>
      </p:sp>
      <p:sp>
        <p:nvSpPr>
          <p:cNvPr id="13" name="Rectangle 12"/>
          <p:cNvSpPr/>
          <p:nvPr>
            <p:custDataLst>
              <p:tags r:id="rId11"/>
            </p:custDataLst>
          </p:nvPr>
        </p:nvSpPr>
        <p:spPr>
          <a:xfrm>
            <a:off x="1380356" y="1285900"/>
            <a:ext cx="8928868" cy="575965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Content Based Imaging Technology (CBIT)</a:t>
            </a:r>
          </a:p>
        </p:txBody>
      </p:sp>
      <p:sp>
        <p:nvSpPr>
          <p:cNvPr id="14" name="Rectangle 13"/>
          <p:cNvSpPr/>
          <p:nvPr>
            <p:custDataLst>
              <p:tags r:id="rId12"/>
            </p:custDataLst>
          </p:nvPr>
        </p:nvSpPr>
        <p:spPr>
          <a:xfrm>
            <a:off x="660400" y="1933972"/>
            <a:ext cx="576064" cy="576064"/>
          </a:xfrm>
          <a:prstGeom prst="rect">
            <a:avLst/>
          </a:prstGeom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</a:t>
            </a:r>
            <a:endParaRPr lang="en-GB" b="1" dirty="0"/>
          </a:p>
        </p:txBody>
      </p:sp>
      <p:sp>
        <p:nvSpPr>
          <p:cNvPr id="15" name="Rectangle 14"/>
          <p:cNvSpPr/>
          <p:nvPr>
            <p:custDataLst>
              <p:tags r:id="rId13"/>
            </p:custDataLst>
          </p:nvPr>
        </p:nvSpPr>
        <p:spPr>
          <a:xfrm>
            <a:off x="660276" y="2582044"/>
            <a:ext cx="576064" cy="576064"/>
          </a:xfrm>
          <a:prstGeom prst="rect">
            <a:avLst/>
          </a:prstGeom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3</a:t>
            </a:r>
            <a:endParaRPr lang="en-GB" b="1" dirty="0"/>
          </a:p>
        </p:txBody>
      </p:sp>
      <p:sp>
        <p:nvSpPr>
          <p:cNvPr id="16" name="Rectangle 15"/>
          <p:cNvSpPr/>
          <p:nvPr>
            <p:custDataLst>
              <p:tags r:id="rId14"/>
            </p:custDataLst>
          </p:nvPr>
        </p:nvSpPr>
        <p:spPr>
          <a:xfrm>
            <a:off x="660276" y="3230116"/>
            <a:ext cx="576064" cy="576064"/>
          </a:xfrm>
          <a:prstGeom prst="rect">
            <a:avLst/>
          </a:prstGeom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4</a:t>
            </a:r>
            <a:endParaRPr lang="en-GB" b="1" dirty="0"/>
          </a:p>
        </p:txBody>
      </p:sp>
      <p:sp>
        <p:nvSpPr>
          <p:cNvPr id="19" name="Rectangle 18"/>
          <p:cNvSpPr/>
          <p:nvPr>
            <p:custDataLst>
              <p:tags r:id="rId15"/>
            </p:custDataLst>
          </p:nvPr>
        </p:nvSpPr>
        <p:spPr>
          <a:xfrm>
            <a:off x="1380355" y="1933972"/>
            <a:ext cx="8928869" cy="575965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 smtClean="0">
                <a:solidFill>
                  <a:schemeClr val="tx1"/>
                </a:solidFill>
              </a:rPr>
              <a:t>Intelligent Video Analysis (IVA)</a:t>
            </a:r>
          </a:p>
        </p:txBody>
      </p:sp>
      <p:sp>
        <p:nvSpPr>
          <p:cNvPr id="20" name="Rectangle 19"/>
          <p:cNvSpPr/>
          <p:nvPr>
            <p:custDataLst>
              <p:tags r:id="rId16"/>
            </p:custDataLst>
          </p:nvPr>
        </p:nvSpPr>
        <p:spPr>
          <a:xfrm>
            <a:off x="1380355" y="2582044"/>
            <a:ext cx="8928869" cy="575965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Dynamic </a:t>
            </a:r>
            <a:r>
              <a:rPr lang="en-US" dirty="0" err="1" smtClean="0">
                <a:solidFill>
                  <a:schemeClr val="tx1"/>
                </a:solidFill>
              </a:rPr>
              <a:t>Transcoding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>
            <p:custDataLst>
              <p:tags r:id="rId17"/>
            </p:custDataLst>
          </p:nvPr>
        </p:nvSpPr>
        <p:spPr>
          <a:xfrm>
            <a:off x="1380355" y="3230116"/>
            <a:ext cx="8928869" cy="575965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 smtClean="0">
                <a:solidFill>
                  <a:schemeClr val="tx1"/>
                </a:solidFill>
              </a:rPr>
              <a:t>Efficient and robust recording solutions – Video Recording Manager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22" name="TextBox 21"/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2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4" descr="ML7EC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44382" y="1477323"/>
            <a:ext cx="3197014" cy="204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33400" y="533400"/>
            <a:ext cx="9750425" cy="533400"/>
          </a:xfrm>
          <a:ln w="0"/>
          <a:effectLst/>
        </p:spPr>
        <p:txBody>
          <a:bodyPr wrap="square" lIns="0" tIns="12700" rIns="0" bIns="0" anchor="t"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Content Based Imaging Technology (CBIT)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533400" y="1066799"/>
            <a:ext cx="10136188" cy="4467225"/>
          </a:xfrm>
          <a:ln w="0"/>
          <a:effectLst/>
        </p:spPr>
        <p:txBody>
          <a:bodyPr wrap="square" lIns="0" tIns="63500" rIns="0" bIns="0"/>
          <a:lstStyle/>
          <a:p>
            <a:endParaRPr lang="en-GB" dirty="0" smtClean="0"/>
          </a:p>
        </p:txBody>
      </p:sp>
      <p:pic>
        <p:nvPicPr>
          <p:cNvPr id="35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 cstate="screen"/>
          <a:stretch>
            <a:fillRect/>
          </a:stretch>
        </p:blipFill>
        <p:spPr bwMode="auto">
          <a:xfrm>
            <a:off x="7068989" y="3376166"/>
            <a:ext cx="3600400" cy="20141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" name="Diagram 35"/>
          <p:cNvGraphicFramePr/>
          <p:nvPr>
            <p:custDataLst>
              <p:tags r:id="rId12"/>
            </p:custDataLst>
          </p:nvPr>
        </p:nvGraphicFramePr>
        <p:xfrm>
          <a:off x="-1643980" y="2232582"/>
          <a:ext cx="7313083" cy="3157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41" name="TextBox 40"/>
          <p:cNvSpPr txBox="1"/>
          <p:nvPr>
            <p:custDataLst>
              <p:tags r:id="rId13"/>
            </p:custDataLst>
          </p:nvPr>
        </p:nvSpPr>
        <p:spPr>
          <a:xfrm>
            <a:off x="660276" y="1213892"/>
            <a:ext cx="9111553" cy="707886"/>
          </a:xfrm>
          <a:prstGeom prst="rect">
            <a:avLst/>
          </a:prstGeom>
          <a:solidFill>
            <a:srgbClr val="DDDDDD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Video images are tailored to the content of the scene resulting in best usable video surveillance images in every situation most cost effectively</a:t>
            </a:r>
            <a:endParaRPr lang="en-GB" sz="2000" dirty="0"/>
          </a:p>
        </p:txBody>
      </p:sp>
      <p:sp>
        <p:nvSpPr>
          <p:cNvPr id="45" name="Rounded Rectangle 44"/>
          <p:cNvSpPr/>
          <p:nvPr>
            <p:custDataLst>
              <p:tags r:id="rId14"/>
            </p:custDataLst>
          </p:nvPr>
        </p:nvSpPr>
        <p:spPr>
          <a:xfrm>
            <a:off x="3396580" y="2438028"/>
            <a:ext cx="3528392" cy="576064"/>
          </a:xfrm>
          <a:prstGeom prst="roundRect">
            <a:avLst/>
          </a:prstGeom>
          <a:solidFill>
            <a:srgbClr val="A8BA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intelligent Dynamic Noise Reduction (</a:t>
            </a:r>
            <a:r>
              <a:rPr lang="en-GB" b="1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iDNR</a:t>
            </a:r>
            <a:r>
              <a:rPr lang="en-GB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)</a:t>
            </a:r>
            <a:endParaRPr lang="en-GB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Rounded Rectangle 45"/>
          <p:cNvSpPr/>
          <p:nvPr>
            <p:custDataLst>
              <p:tags r:id="rId15"/>
            </p:custDataLst>
          </p:nvPr>
        </p:nvSpPr>
        <p:spPr>
          <a:xfrm>
            <a:off x="3396580" y="4598268"/>
            <a:ext cx="3528392" cy="576064"/>
          </a:xfrm>
          <a:prstGeom prst="roundRect">
            <a:avLst/>
          </a:prstGeom>
          <a:solidFill>
            <a:srgbClr val="A8BA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intelligent Tracking (</a:t>
            </a:r>
            <a:r>
              <a:rPr lang="en-GB" b="1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iTracking</a:t>
            </a:r>
            <a:r>
              <a:rPr lang="en-GB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)</a:t>
            </a:r>
            <a:endParaRPr lang="en-GB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1" name="Rectangle 50"/>
          <p:cNvSpPr/>
          <p:nvPr>
            <p:custDataLst>
              <p:tags r:id="rId16"/>
            </p:custDataLst>
          </p:nvPr>
        </p:nvSpPr>
        <p:spPr>
          <a:xfrm>
            <a:off x="84212" y="565150"/>
            <a:ext cx="360040" cy="360710"/>
          </a:xfrm>
          <a:prstGeom prst="rect">
            <a:avLst/>
          </a:prstGeom>
          <a:solidFill>
            <a:srgbClr val="003264"/>
          </a:solidFill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1</a:t>
            </a:r>
            <a:endParaRPr lang="en-GB" b="1" dirty="0"/>
          </a:p>
        </p:txBody>
      </p:sp>
      <p:sp>
        <p:nvSpPr>
          <p:cNvPr id="44" name="Rounded Rectangle 43"/>
          <p:cNvSpPr/>
          <p:nvPr>
            <p:custDataLst>
              <p:tags r:id="rId17"/>
            </p:custDataLst>
          </p:nvPr>
        </p:nvSpPr>
        <p:spPr>
          <a:xfrm>
            <a:off x="3396580" y="3518148"/>
            <a:ext cx="3528392" cy="576064"/>
          </a:xfrm>
          <a:prstGeom prst="roundRect">
            <a:avLst/>
          </a:prstGeom>
          <a:solidFill>
            <a:srgbClr val="A8BAD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intelligent Auto Exposure (</a:t>
            </a:r>
            <a:r>
              <a:rPr lang="en-GB" b="1" dirty="0" err="1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iAE</a:t>
            </a:r>
            <a:r>
              <a:rPr lang="en-GB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)</a:t>
            </a:r>
            <a:endParaRPr lang="en-GB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21" name="TextBox 20"/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477714" y="1713880"/>
            <a:ext cx="7023322" cy="2585323"/>
          </a:xfrm>
          <a:prstGeom prst="rect">
            <a:avLst/>
          </a:prstGeom>
          <a:solidFill>
            <a:srgbClr val="DDDDDD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Bosch adds </a:t>
            </a:r>
            <a:r>
              <a:rPr lang="en-US" b="1" dirty="0" smtClean="0"/>
              <a:t>sense and structure to video surveillance images</a:t>
            </a:r>
          </a:p>
          <a:p>
            <a:r>
              <a:rPr lang="en-US" b="1" dirty="0" smtClean="0"/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 Bosch camera with build-in IVA </a:t>
            </a:r>
            <a:r>
              <a:rPr lang="en-US" b="1" dirty="0" smtClean="0"/>
              <a:t>understands what it sees</a:t>
            </a:r>
          </a:p>
          <a:p>
            <a:pPr lvl="1">
              <a:buFontTx/>
              <a:buChar char="-"/>
            </a:pPr>
            <a:r>
              <a:rPr lang="en-US" dirty="0" smtClean="0"/>
              <a:t> can trigger alarms</a:t>
            </a:r>
          </a:p>
          <a:p>
            <a:pPr lvl="1">
              <a:buFontTx/>
              <a:buChar char="-"/>
            </a:pPr>
            <a:r>
              <a:rPr lang="en-US" dirty="0" smtClean="0"/>
              <a:t> can automatically optimize image processing</a:t>
            </a:r>
          </a:p>
          <a:p>
            <a:pPr lvl="1">
              <a:buFontTx/>
              <a:buChar char="-"/>
            </a:pPr>
            <a:r>
              <a:rPr lang="en-US" dirty="0" smtClean="0"/>
              <a:t> can retrieve evidence very fast (forensic search)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Bosch IVA camera becomes an </a:t>
            </a:r>
            <a:r>
              <a:rPr lang="en-US" b="1" dirty="0" smtClean="0"/>
              <a:t>active member</a:t>
            </a:r>
            <a:r>
              <a:rPr lang="en-US" dirty="0" smtClean="0"/>
              <a:t> of your team to</a:t>
            </a:r>
          </a:p>
          <a:p>
            <a:r>
              <a:rPr lang="en-US" dirty="0" smtClean="0"/>
              <a:t>  </a:t>
            </a:r>
            <a:r>
              <a:rPr lang="en-US" b="1" dirty="0" smtClean="0"/>
              <a:t>support</a:t>
            </a:r>
            <a:r>
              <a:rPr lang="en-US" dirty="0" smtClean="0"/>
              <a:t> the further </a:t>
            </a:r>
            <a:r>
              <a:rPr lang="en-US" b="1" dirty="0" smtClean="0"/>
              <a:t>enhancement of safety and security</a:t>
            </a:r>
            <a:r>
              <a:rPr lang="en-US" dirty="0" smtClean="0"/>
              <a:t>.</a:t>
            </a:r>
            <a:endParaRPr lang="en-GB" dirty="0"/>
          </a:p>
        </p:txBody>
      </p:sp>
      <p:pic>
        <p:nvPicPr>
          <p:cNvPr id="13" name="Picture 12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0" name="Rectangle 9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8509000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33401" y="533400"/>
            <a:ext cx="8353425" cy="533400"/>
          </a:xfrm>
          <a:ln w="0"/>
          <a:effectLst/>
        </p:spPr>
        <p:txBody>
          <a:bodyPr wrap="square" lIns="0" tIns="1270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Intelligent Video Analysis</a:t>
            </a:r>
            <a:br>
              <a:rPr lang="en-GB" dirty="0" smtClean="0"/>
            </a:br>
            <a:r>
              <a:rPr lang="en-GB" sz="2000" dirty="0" smtClean="0"/>
              <a:t>An introduction…</a:t>
            </a:r>
            <a:endParaRPr lang="en-GB" sz="2000" dirty="0"/>
          </a:p>
        </p:txBody>
      </p:sp>
      <p:sp>
        <p:nvSpPr>
          <p:cNvPr id="12" name="Text Placeholder 11" hidden="1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533401" y="1066800"/>
            <a:ext cx="8353425" cy="3810000"/>
          </a:xfrm>
          <a:ln w="0"/>
          <a:effectLst/>
        </p:spPr>
        <p:txBody>
          <a:bodyPr wrap="square" lIns="0" tIns="63500" rIns="0" bIns="0"/>
          <a:lstStyle/>
          <a:p>
            <a:endParaRPr lang="en-GB" dirty="0"/>
          </a:p>
        </p:txBody>
      </p:sp>
      <p:sp>
        <p:nvSpPr>
          <p:cNvPr id="18" name="Rectangle 17"/>
          <p:cNvSpPr/>
          <p:nvPr>
            <p:custDataLst>
              <p:tags r:id="rId11"/>
            </p:custDataLst>
          </p:nvPr>
        </p:nvSpPr>
        <p:spPr>
          <a:xfrm>
            <a:off x="84212" y="565150"/>
            <a:ext cx="360040" cy="360710"/>
          </a:xfrm>
          <a:prstGeom prst="rect">
            <a:avLst/>
          </a:prstGeom>
          <a:solidFill>
            <a:srgbClr val="003264"/>
          </a:solidFill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</a:t>
            </a:r>
            <a:endParaRPr lang="en-GB" b="1" dirty="0"/>
          </a:p>
        </p:txBody>
      </p:sp>
      <p:pic>
        <p:nvPicPr>
          <p:cNvPr id="25" name="Picture 2_" descr="BoschVMS_2_keyvisual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7789068" y="1297189"/>
            <a:ext cx="3190930" cy="425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17" name="TextBox 16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33400" y="533400"/>
            <a:ext cx="9750425" cy="533400"/>
          </a:xfrm>
          <a:ln w="0"/>
          <a:effectLst/>
        </p:spPr>
        <p:txBody>
          <a:bodyPr wrap="square" lIns="0" tIns="1270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Intelligent Video Analysis (IVA)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33400" y="1066800"/>
            <a:ext cx="9750425" cy="3810000"/>
          </a:xfrm>
          <a:ln w="0"/>
          <a:effectLst/>
        </p:spPr>
        <p:txBody>
          <a:bodyPr wrap="square" lIns="0" tIns="63500" rIns="0" bIns="0"/>
          <a:lstStyle/>
          <a:p>
            <a:pPr>
              <a:buNone/>
            </a:pPr>
            <a:r>
              <a:rPr lang="en-GB" b="1" dirty="0" smtClean="0"/>
              <a:t>Benefits</a:t>
            </a:r>
          </a:p>
          <a:p>
            <a:pPr>
              <a:buNone/>
            </a:pPr>
            <a:endParaRPr lang="en-GB" dirty="0"/>
          </a:p>
        </p:txBody>
      </p:sp>
      <p:graphicFrame>
        <p:nvGraphicFramePr>
          <p:cNvPr id="12" name="Diagram 11"/>
          <p:cNvGraphicFramePr/>
          <p:nvPr>
            <p:custDataLst>
              <p:tags r:id="rId10"/>
            </p:custDataLst>
          </p:nvPr>
        </p:nvGraphicFramePr>
        <p:xfrm>
          <a:off x="-1067916" y="1645940"/>
          <a:ext cx="10009111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3" name="Picture 2_" descr="BoschVMS_2_keyvisual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7793998" y="1297189"/>
            <a:ext cx="3186000" cy="42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>
            <p:custDataLst>
              <p:tags r:id="rId12"/>
            </p:custDataLst>
          </p:nvPr>
        </p:nvSpPr>
        <p:spPr>
          <a:xfrm>
            <a:off x="84212" y="565150"/>
            <a:ext cx="360040" cy="360710"/>
          </a:xfrm>
          <a:prstGeom prst="rect">
            <a:avLst/>
          </a:prstGeom>
          <a:solidFill>
            <a:srgbClr val="003264"/>
          </a:solidFill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</a:t>
            </a:r>
            <a:endParaRPr lang="en-GB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17" name="TextBox 16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33400" y="533400"/>
            <a:ext cx="9750425" cy="533400"/>
          </a:xfrm>
          <a:ln w="0"/>
          <a:effectLst/>
        </p:spPr>
        <p:txBody>
          <a:bodyPr wrap="square" lIns="0" tIns="1270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Dynamic </a:t>
            </a:r>
            <a:r>
              <a:rPr lang="en-GB" dirty="0" err="1" smtClean="0"/>
              <a:t>Transcoding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33400" y="1066800"/>
            <a:ext cx="10136187" cy="3810000"/>
          </a:xfrm>
          <a:ln w="0"/>
          <a:effectLst/>
        </p:spPr>
        <p:txBody>
          <a:bodyPr wrap="square" lIns="0" tIns="63500" rIns="0" bIns="0"/>
          <a:lstStyle/>
          <a:p>
            <a:pPr>
              <a:buNone/>
            </a:pPr>
            <a:r>
              <a:rPr lang="en-GB" b="1" dirty="0" smtClean="0"/>
              <a:t>Offering full access and control 24/7 regardless available bandwidth</a:t>
            </a:r>
            <a:endParaRPr lang="en-GB" dirty="0" smtClean="0"/>
          </a:p>
        </p:txBody>
      </p:sp>
      <p:grpSp>
        <p:nvGrpSpPr>
          <p:cNvPr id="11" name="Group 13"/>
          <p:cNvGrpSpPr/>
          <p:nvPr/>
        </p:nvGrpSpPr>
        <p:grpSpPr>
          <a:xfrm>
            <a:off x="588269" y="1573932"/>
            <a:ext cx="6624736" cy="3888431"/>
            <a:chOff x="2100436" y="976726"/>
            <a:chExt cx="7056785" cy="4485637"/>
          </a:xfrm>
        </p:grpSpPr>
        <p:pic>
          <p:nvPicPr>
            <p:cNvPr id="15" name="Afbeelding 3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100436" y="976726"/>
              <a:ext cx="6763246" cy="448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 descr="M:\NSONL\Product management\00_Marketing_strategy_&amp;_concepts\Externe events\Partnerdagen\2013\Bosch IP Video Experience Days, 26-28 mrt\Subsessies\SMB\afbeeldingen\waarom_IP_eigenaar.jpg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8" cstate="print"/>
            <a:stretch>
              <a:fillRect/>
            </a:stretch>
          </p:blipFill>
          <p:spPr bwMode="auto">
            <a:xfrm>
              <a:off x="7357021" y="1213931"/>
              <a:ext cx="1800200" cy="18042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38"/>
          <p:cNvGrpSpPr>
            <a:grpSpLocks noChangeAspect="1"/>
          </p:cNvGrpSpPr>
          <p:nvPr/>
        </p:nvGrpSpPr>
        <p:grpSpPr>
          <a:xfrm>
            <a:off x="7293104" y="2078068"/>
            <a:ext cx="915377" cy="720000"/>
            <a:chOff x="5700836" y="1213892"/>
            <a:chExt cx="1204913" cy="947738"/>
          </a:xfrm>
        </p:grpSpPr>
        <p:pic>
          <p:nvPicPr>
            <p:cNvPr id="18" name="Picture 20" descr="http://t0.gstatic.com/images?q=tbn:ANd9GcQbvTumREpY4Xg1DXIDDIB9vo-bcbsjqEmoKCjd9pFeAPd7dIiizoZyeNns"/>
            <p:cNvPicPr>
              <a:picLocks noChangeAspect="1" noChangeArrowheads="1"/>
            </p:cNvPicPr>
            <p:nvPr/>
          </p:nvPicPr>
          <p:blipFill>
            <a:blip r:embed="rId29" cstate="screen"/>
            <a:srcRect/>
            <a:stretch>
              <a:fillRect/>
            </a:stretch>
          </p:blipFill>
          <p:spPr bwMode="auto">
            <a:xfrm>
              <a:off x="5700836" y="1213892"/>
              <a:ext cx="1204913" cy="947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3" descr="D:\Transcoding low bandwith campaign kick-off\App_screenshots\onSite_HQ_Replay.jpg"/>
            <p:cNvPicPr>
              <a:picLocks noChangeAspect="1" noChangeArrowheads="1"/>
            </p:cNvPicPr>
            <p:nvPr/>
          </p:nvPicPr>
          <p:blipFill>
            <a:blip r:embed="rId30" cstate="screen"/>
            <a:srcRect/>
            <a:stretch>
              <a:fillRect/>
            </a:stretch>
          </p:blipFill>
          <p:spPr bwMode="auto">
            <a:xfrm>
              <a:off x="5827377" y="1332015"/>
              <a:ext cx="954423" cy="7158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 Box 31_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40506" y="4033237"/>
            <a:ext cx="13885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3264"/>
                </a:solidFill>
              </a:rPr>
              <a:t>Full HD cameras</a:t>
            </a:r>
            <a:endParaRPr lang="en-GB" sz="1200" b="1" dirty="0">
              <a:solidFill>
                <a:srgbClr val="003264"/>
              </a:solidFill>
            </a:endParaRPr>
          </a:p>
        </p:txBody>
      </p:sp>
      <p:sp>
        <p:nvSpPr>
          <p:cNvPr id="22" name="Text Box 31__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027167" y="5113357"/>
            <a:ext cx="13136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3264"/>
                </a:solidFill>
              </a:rPr>
              <a:t>Viewing station</a:t>
            </a:r>
            <a:endParaRPr lang="en-GB" sz="1200" b="1" dirty="0">
              <a:solidFill>
                <a:srgbClr val="003264"/>
              </a:solidFill>
            </a:endParaRPr>
          </a:p>
        </p:txBody>
      </p:sp>
      <p:sp>
        <p:nvSpPr>
          <p:cNvPr id="23" name="Text Box 31___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4252" y="4598268"/>
            <a:ext cx="18357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3264"/>
                </a:solidFill>
              </a:rPr>
              <a:t>Storage &amp; </a:t>
            </a:r>
            <a:r>
              <a:rPr lang="en-GB" sz="1200" b="1" dirty="0" err="1" smtClean="0">
                <a:solidFill>
                  <a:srgbClr val="003264"/>
                </a:solidFill>
              </a:rPr>
              <a:t>transcoding</a:t>
            </a:r>
            <a:endParaRPr lang="en-GB" sz="1200" b="1" dirty="0">
              <a:solidFill>
                <a:srgbClr val="003264"/>
              </a:solidFill>
            </a:endParaRPr>
          </a:p>
        </p:txBody>
      </p:sp>
      <p:sp>
        <p:nvSpPr>
          <p:cNvPr id="24" name="Text Box 31____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36540" y="3097133"/>
            <a:ext cx="19463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3264"/>
                </a:solidFill>
              </a:rPr>
              <a:t>Standard internet router</a:t>
            </a:r>
            <a:endParaRPr lang="en-GB" sz="1200" b="1" dirty="0">
              <a:solidFill>
                <a:srgbClr val="003264"/>
              </a:solidFill>
            </a:endParaRPr>
          </a:p>
        </p:txBody>
      </p:sp>
      <p:sp>
        <p:nvSpPr>
          <p:cNvPr id="25" name="Text Box 31_____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708948" y="2840459"/>
            <a:ext cx="1532792" cy="646331"/>
          </a:xfrm>
          <a:prstGeom prst="rect">
            <a:avLst/>
          </a:prstGeom>
          <a:solidFill>
            <a:srgbClr val="DDDDDD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3264"/>
                </a:solidFill>
              </a:rPr>
              <a:t>Remote access to</a:t>
            </a:r>
          </a:p>
          <a:p>
            <a:r>
              <a:rPr lang="en-GB" sz="1200" b="1" dirty="0" smtClean="0">
                <a:solidFill>
                  <a:srgbClr val="003264"/>
                </a:solidFill>
              </a:rPr>
              <a:t>HD material 24/7 &amp;</a:t>
            </a:r>
          </a:p>
          <a:p>
            <a:r>
              <a:rPr lang="en-GB" sz="1200" b="1" dirty="0" smtClean="0">
                <a:solidFill>
                  <a:srgbClr val="003264"/>
                </a:solidFill>
              </a:rPr>
              <a:t>control</a:t>
            </a:r>
            <a:endParaRPr lang="en-GB" sz="1200" b="1" dirty="0">
              <a:solidFill>
                <a:srgbClr val="003264"/>
              </a:solidFill>
            </a:endParaRPr>
          </a:p>
        </p:txBody>
      </p:sp>
      <p:grpSp>
        <p:nvGrpSpPr>
          <p:cNvPr id="13" name="Group 29"/>
          <p:cNvGrpSpPr/>
          <p:nvPr/>
        </p:nvGrpSpPr>
        <p:grpSpPr>
          <a:xfrm>
            <a:off x="3540596" y="2480419"/>
            <a:ext cx="1728193" cy="533673"/>
            <a:chOff x="3756620" y="2077988"/>
            <a:chExt cx="1728193" cy="533673"/>
          </a:xfrm>
        </p:grpSpPr>
        <p:sp>
          <p:nvSpPr>
            <p:cNvPr id="20" name="Text Box 3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116660" y="2149996"/>
              <a:ext cx="957313" cy="46166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3264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rgbClr val="003264"/>
                  </a:solidFill>
                </a:rPr>
                <a:t>bandwidth</a:t>
              </a:r>
            </a:p>
            <a:p>
              <a:r>
                <a:rPr lang="en-GB" sz="1200" b="1" dirty="0">
                  <a:solidFill>
                    <a:srgbClr val="003264"/>
                  </a:solidFill>
                </a:rPr>
                <a:t>managed</a:t>
              </a:r>
            </a:p>
          </p:txBody>
        </p:sp>
        <p:cxnSp>
          <p:nvCxnSpPr>
            <p:cNvPr id="26" name="Straight Arrow Connector 25"/>
            <p:cNvCxnSpPr>
              <a:stCxn id="20" idx="3"/>
            </p:cNvCxnSpPr>
            <p:nvPr>
              <p:custDataLst>
                <p:tags r:id="rId20"/>
              </p:custDataLst>
            </p:nvPr>
          </p:nvCxnSpPr>
          <p:spPr>
            <a:xfrm flipV="1">
              <a:off x="5073973" y="2077988"/>
              <a:ext cx="410840" cy="30284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0" idx="1"/>
            </p:cNvCxnSpPr>
            <p:nvPr>
              <p:custDataLst>
                <p:tags r:id="rId21"/>
              </p:custDataLst>
            </p:nvPr>
          </p:nvCxnSpPr>
          <p:spPr>
            <a:xfrm flipH="1" flipV="1">
              <a:off x="3756620" y="2149996"/>
              <a:ext cx="360040" cy="230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31______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84612" y="1965910"/>
            <a:ext cx="13163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000" b="1" dirty="0" smtClean="0"/>
              <a:t>Limited bandwidth</a:t>
            </a:r>
          </a:p>
          <a:p>
            <a:pPr algn="ctr"/>
            <a:r>
              <a:rPr lang="en-GB" sz="1000" b="1" dirty="0" smtClean="0"/>
              <a:t>connection</a:t>
            </a:r>
            <a:endParaRPr lang="en-GB" sz="1000" b="1" dirty="0"/>
          </a:p>
        </p:txBody>
      </p:sp>
      <p:sp>
        <p:nvSpPr>
          <p:cNvPr id="33" name="Rectangle 32"/>
          <p:cNvSpPr/>
          <p:nvPr>
            <p:custDataLst>
              <p:tags r:id="rId16"/>
            </p:custDataLst>
          </p:nvPr>
        </p:nvSpPr>
        <p:spPr>
          <a:xfrm>
            <a:off x="84212" y="565150"/>
            <a:ext cx="360040" cy="360710"/>
          </a:xfrm>
          <a:prstGeom prst="rect">
            <a:avLst/>
          </a:prstGeom>
          <a:solidFill>
            <a:srgbClr val="003264"/>
          </a:solidFill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3</a:t>
            </a:r>
            <a:endParaRPr lang="en-GB" b="1" dirty="0"/>
          </a:p>
        </p:txBody>
      </p:sp>
      <p:graphicFrame>
        <p:nvGraphicFramePr>
          <p:cNvPr id="31" name="Diagram 30"/>
          <p:cNvGraphicFramePr/>
          <p:nvPr>
            <p:custDataLst>
              <p:tags r:id="rId17"/>
            </p:custDataLst>
          </p:nvPr>
        </p:nvGraphicFramePr>
        <p:xfrm>
          <a:off x="8381199" y="1069975"/>
          <a:ext cx="2288389" cy="4464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sp>
        <p:nvSpPr>
          <p:cNvPr id="30" name="Slide Number Placeholder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32" name="TextBox 31"/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33400" y="533400"/>
            <a:ext cx="9750425" cy="533400"/>
          </a:xfrm>
          <a:ln w="0"/>
          <a:effectLst/>
        </p:spPr>
        <p:txBody>
          <a:bodyPr wrap="square" lIns="0" tIns="12700" rIns="0" bIns="0" anchor="t"/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Video Recording Manager (VRM)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33400" y="1168180"/>
            <a:ext cx="9750425" cy="405752"/>
          </a:xfrm>
          <a:solidFill>
            <a:srgbClr val="DDDDDD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kern="1200" dirty="0" smtClean="0"/>
              <a:t>Maximum reliability and most cost effective performance</a:t>
            </a:r>
            <a:endParaRPr lang="en-GB" sz="2000" kern="1200" dirty="0"/>
          </a:p>
        </p:txBody>
      </p:sp>
      <p:graphicFrame>
        <p:nvGraphicFramePr>
          <p:cNvPr id="21" name="Diagram 20"/>
          <p:cNvGraphicFramePr/>
          <p:nvPr>
            <p:custDataLst>
              <p:tags r:id="rId10"/>
            </p:custDataLst>
          </p:nvPr>
        </p:nvGraphicFramePr>
        <p:xfrm>
          <a:off x="588268" y="1944550"/>
          <a:ext cx="9361240" cy="3301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5" name="Rectangle 14"/>
          <p:cNvSpPr/>
          <p:nvPr>
            <p:custDataLst>
              <p:tags r:id="rId11"/>
            </p:custDataLst>
          </p:nvPr>
        </p:nvSpPr>
        <p:spPr>
          <a:xfrm>
            <a:off x="84212" y="565150"/>
            <a:ext cx="360040" cy="360710"/>
          </a:xfrm>
          <a:prstGeom prst="rect">
            <a:avLst/>
          </a:prstGeom>
          <a:solidFill>
            <a:srgbClr val="003264"/>
          </a:solidFill>
          <a:ln>
            <a:solidFill>
              <a:srgbClr val="003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4</a:t>
            </a:r>
            <a:endParaRPr lang="en-GB" b="1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14" name="TextBox 13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33400" y="533400"/>
            <a:ext cx="9750425" cy="533400"/>
          </a:xfrm>
          <a:ln w="0"/>
          <a:effectLst/>
        </p:spPr>
        <p:txBody>
          <a:bodyPr wrap="square" lIns="0" tIns="1270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Total solution or 3</a:t>
            </a:r>
            <a:r>
              <a:rPr lang="en-GB" baseline="30000" dirty="0" smtClean="0"/>
              <a:t>rd</a:t>
            </a:r>
            <a:r>
              <a:rPr lang="en-GB" dirty="0" smtClean="0"/>
              <a:t> party integration without barriers</a:t>
            </a:r>
            <a:endParaRPr lang="en-GB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533400" y="1066800"/>
            <a:ext cx="9750425" cy="3810000"/>
          </a:xfrm>
          <a:ln w="0"/>
          <a:effectLst/>
        </p:spPr>
        <p:txBody>
          <a:bodyPr wrap="square" lIns="0" tIns="63500" rIns="0" bIns="0"/>
          <a:lstStyle/>
          <a:p>
            <a:endParaRPr lang="en-GB" dirty="0"/>
          </a:p>
        </p:txBody>
      </p:sp>
      <p:sp>
        <p:nvSpPr>
          <p:cNvPr id="12" name="Rectangle 11"/>
          <p:cNvSpPr/>
          <p:nvPr>
            <p:custDataLst>
              <p:tags r:id="rId10"/>
            </p:custDataLst>
          </p:nvPr>
        </p:nvSpPr>
        <p:spPr>
          <a:xfrm>
            <a:off x="444252" y="2078268"/>
            <a:ext cx="7560840" cy="2520000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Puzzel_VK_Cameras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455850" y="2077789"/>
            <a:ext cx="3084746" cy="2520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 descr="Puzzel_VK_Recording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 cstate="print"/>
          <a:stretch>
            <a:fillRect/>
          </a:stretch>
        </p:blipFill>
        <p:spPr>
          <a:xfrm>
            <a:off x="2976130" y="2078268"/>
            <a:ext cx="3084746" cy="2520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 descr="Puzzel_VK_Viewing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5496410" y="2077789"/>
            <a:ext cx="3084746" cy="2520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Puzzel_VK_Integration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/>
          <a:stretch>
            <a:fillRect/>
          </a:stretch>
        </p:blipFill>
        <p:spPr>
          <a:xfrm>
            <a:off x="8360666" y="2077789"/>
            <a:ext cx="2524746" cy="2520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Down Arrow 16"/>
          <p:cNvSpPr/>
          <p:nvPr>
            <p:custDataLst>
              <p:tags r:id="rId15"/>
            </p:custDataLst>
          </p:nvPr>
        </p:nvSpPr>
        <p:spPr>
          <a:xfrm rot="10800000">
            <a:off x="8509967" y="1404541"/>
            <a:ext cx="503237" cy="576262"/>
          </a:xfrm>
          <a:prstGeom prst="downArrow">
            <a:avLst/>
          </a:prstGeom>
          <a:solidFill>
            <a:srgbClr val="DDDDDD"/>
          </a:solidFill>
          <a:ln>
            <a:solidFill>
              <a:srgbClr val="808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" name="Down Arrow 17"/>
          <p:cNvSpPr/>
          <p:nvPr>
            <p:custDataLst>
              <p:tags r:id="rId16"/>
            </p:custDataLst>
          </p:nvPr>
        </p:nvSpPr>
        <p:spPr>
          <a:xfrm>
            <a:off x="8581975" y="4742085"/>
            <a:ext cx="503237" cy="576263"/>
          </a:xfrm>
          <a:prstGeom prst="downArrow">
            <a:avLst/>
          </a:prstGeom>
          <a:solidFill>
            <a:srgbClr val="DDDDDD"/>
          </a:solidFill>
          <a:ln>
            <a:solidFill>
              <a:srgbClr val="808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9" name="Picture 12_" descr="ML5135.jpg"/>
          <p:cNvPicPr>
            <a:picLocks/>
          </p:cNvPicPr>
          <p:nvPr>
            <p:custDataLst>
              <p:tags r:id="rId17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804400" y="1479377"/>
            <a:ext cx="936625" cy="382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Picture 12__" descr="ML5135.jpg"/>
          <p:cNvPicPr>
            <a:picLocks/>
          </p:cNvPicPr>
          <p:nvPr>
            <p:custDataLst>
              <p:tags r:id="rId18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804400" y="4863753"/>
            <a:ext cx="936625" cy="382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21" name="TextBox 20"/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6403975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ST-VS/MKT | 10/21/2013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9154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33400" y="533400"/>
            <a:ext cx="9750425" cy="533400"/>
          </a:xfrm>
          <a:ln w="0"/>
          <a:effectLst/>
        </p:spPr>
        <p:txBody>
          <a:bodyPr wrap="square" lIns="0" tIns="12700" rIns="0" bIns="0"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Our benefits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1956420" y="1069876"/>
            <a:ext cx="6175548" cy="3810000"/>
          </a:xfrm>
          <a:ln w="0"/>
          <a:effectLst/>
        </p:spPr>
        <p:txBody>
          <a:bodyPr wrap="square" lIns="0" tIns="63500" rIns="0" bIns="0"/>
          <a:lstStyle/>
          <a:p>
            <a:pPr>
              <a:buNone/>
            </a:pPr>
            <a:endParaRPr lang="en-GB" dirty="0" smtClean="0"/>
          </a:p>
          <a:p>
            <a:r>
              <a:rPr lang="en-US" dirty="0" smtClean="0"/>
              <a:t>Substantially reducing your system costs without compromising on image usability, system reliability and robustness </a:t>
            </a:r>
          </a:p>
          <a:p>
            <a:endParaRPr lang="en-GB" dirty="0" smtClean="0"/>
          </a:p>
          <a:p>
            <a:r>
              <a:rPr lang="en-GB" dirty="0" smtClean="0"/>
              <a:t>Enhancing safety &amp; security</a:t>
            </a:r>
          </a:p>
          <a:p>
            <a:endParaRPr lang="en-GB" dirty="0" smtClean="0"/>
          </a:p>
          <a:p>
            <a:r>
              <a:rPr lang="en-GB" dirty="0" smtClean="0"/>
              <a:t>Offering maximum flexibility / freedom</a:t>
            </a:r>
          </a:p>
          <a:p>
            <a:endParaRPr lang="en-US" dirty="0" smtClean="0"/>
          </a:p>
          <a:p>
            <a:r>
              <a:rPr lang="en-US" dirty="0" smtClean="0"/>
              <a:t>Optimizing business processes by increasing effectiveness and reducing cost of operation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2" name="Picture 11" descr="Installation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6996980" y="2510036"/>
            <a:ext cx="345173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/>
          <p:cNvSpPr/>
          <p:nvPr>
            <p:custDataLst>
              <p:tags r:id="rId11"/>
            </p:custDataLst>
          </p:nvPr>
        </p:nvSpPr>
        <p:spPr>
          <a:xfrm>
            <a:off x="732284" y="1357908"/>
            <a:ext cx="1080000" cy="3456384"/>
          </a:xfrm>
          <a:prstGeom prst="rect">
            <a:avLst/>
          </a:prstGeom>
          <a:ln>
            <a:solidFill>
              <a:srgbClr val="6E8CB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Benefits</a:t>
            </a:r>
            <a:endParaRPr lang="en-GB" dirty="0"/>
          </a:p>
        </p:txBody>
      </p:sp>
      <p:sp>
        <p:nvSpPr>
          <p:cNvPr id="14" name="Rectangle 13"/>
          <p:cNvSpPr/>
          <p:nvPr>
            <p:custDataLst>
              <p:tags r:id="rId12"/>
            </p:custDataLst>
          </p:nvPr>
        </p:nvSpPr>
        <p:spPr>
          <a:xfrm>
            <a:off x="0" y="5039281"/>
            <a:ext cx="10969625" cy="503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</a:rPr>
              <a:t>We have everything to gain substantial market shares! - Let’s go for it!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F6EE-FF92-4270-9377-3AD64AE294F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15" name="TextBox 14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533400" y="0"/>
            <a:ext cx="6535588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Bosch IP Video Systems Technology Value Proposition</a:t>
            </a:r>
            <a:endParaRPr lang="x-none" b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4" y="-21738"/>
            <a:ext cx="821808" cy="542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I" val="1"/>
  <p:tag name="LAYOUTLANGUAGE" val="1033"/>
  <p:tag name="CFG.CUSTOMERVERSION" val="9"/>
  <p:tag name="CONFIG" val="config01.xml"/>
  <p:tag name="CFG.VERSION" val="0"/>
  <p:tag name="CFG.LAYOUTID" val="Bosch Layout 16:9"/>
  <p:tag name="CFG.LAYOUT" val="config01.xml"/>
  <p:tag name="MAPNAME" val="Map1"/>
  <p:tag name="LICENSEKEY" val="46504b9e-b1c9-48ed-967f-a36de42ae84b"/>
  <p:tag name="ML_1" val="STNA_Fp_ST"/>
  <p:tag name="ML_2" val="Bosch.mcr"/>
  <p:tag name="ML_LAYOUT_RESOURCE" val="BOSCH16_9_01.MCR"/>
  <p:tag name="FIELD.DATE.CONTENT" val="10/21/2013"/>
  <p:tag name="FIELD.DATE.VALUE" val="10/21/2013 | "/>
  <p:tag name="FIELD.DATE.SUFFIX.CONTENT" val=" | "/>
  <p:tag name="FIELD.CONF.SUFFIX.CONTENT" val=" | "/>
  <p:tag name="FIELD.CONF.COMBOINDEX" val="0"/>
  <p:tag name="FIELD.REM_ABL.SUFFIX.CONTENT" val=" | "/>
  <p:tag name="FIELD.COPY.CONTENT" val="© 2013 Robert Bosch LLC and affiliates. All rights reserved."/>
  <p:tag name="FIELD.COPY.VALUE" val="© 2013 Robert Bosch LLC and affiliates. All rights reserved."/>
  <p:tag name="FIELD.COPY.COMBOINDEX" val="0"/>
  <p:tag name="FIELD.CHAPTER.CONTENT" val="Header of section"/>
  <p:tag name="FIELD.CHAPTER.VALUE" val="Header of section"/>
  <p:tag name="FIELD.REM_ANL.CONTENT" val=" "/>
  <p:tag name="FIELD.REM_ANL.VALUE" val=" "/>
  <p:tag name="FIELD.DPT.CONTENT" val="Department "/>
  <p:tag name="FIELD.DPT.VALUE" val="Department  | "/>
  <p:tag name="FIELD.DPT.SUFFIX.CONTENT" val=" | "/>
  <p:tag name="FIELD.BGROUP.CONTENT" val="Security Systems"/>
  <p:tag name="FIELD.BGROUP.VALUE" val="Security Systems"/>
  <p:tag name="FIELD.BGROUP.COMBOINDEX" val="0"/>
  <p:tag name="FIELDS.INITIALIZED" val="1"/>
  <p:tag name="FIELD.DATE.COMBOINDEX" val="-2"/>
  <p:tag name="FIELD.REM_ABL.COMBOINDEX" val="-2"/>
  <p:tag name="FIELD.CHAPTER.COMBOINDEX" val="-2"/>
  <p:tag name="FIELD.REM_ANL.COMBOINDEX" val="-2"/>
  <p:tag name="FIELD.DPT.COMBOINDEX" val="-2"/>
  <p:tag name="TITLEMASTERMASTERNAME" val="TitleSlide"/>
  <p:tag name="TITLEMASTERSHAPESETGROUPCLASSNAME" val="ShapeSetGroup1"/>
  <p:tag name="TITLEMASTERCOLORSETGROUPCLASSNAME" val="ColorSetGroup1"/>
  <p:tag name="TITLEMASTERFONTSETGROUPCLASSNAME" val="FontSetGroup1"/>
  <p:tag name="TITLEMASTERSTYLESETGROUPCLASSNAME" val="StyleSetGroup1"/>
  <p:tag name="TITLEMASTERMODIFIED" val="1"/>
  <p:tag name="SLIDEMASTERMASTERNAME" val="Slide"/>
  <p:tag name="SLIDEMASTERSHAPESETGROUPCLASSNAME" val="ShapeSetGroup1"/>
  <p:tag name="SLIDEMASTERCOLORSETGROUPCLASSNAME" val="ColorSetGroup1"/>
  <p:tag name="SLIDEMASTERFONTSETGROUPCLASSNAME" val="FontSetGroup1"/>
  <p:tag name="SLIDEMASTERSTYLESETGROUPCLASSNAME" val="StyleSetGroup1"/>
  <p:tag name="SLIDEMASTERMODIFIED" val="1"/>
  <p:tag name="MLOUTPUTITEM.PRINT" val="OutputItem1"/>
  <p:tag name="ML_UFSOK" val="e20e40e29e41e34e22e38e43e42e28e24e21e35e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" val="-2;-2;-2;-2;TitleFont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TitleBox"/>
  <p:tag name="SHAPECLASSPROTECTIONTYPE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Blue1;-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Blue1;-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Blue1;-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Blue1;-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-2;-2;Blue1;-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Blue1;White;Blue1;-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BoschBitmapHolder"/>
  <p:tag name="SHAPECLASSFILE" val="PPTFootCol.png"/>
  <p:tag name="SHAPECLASSPROTECTIONTYPE" val="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White;-1;-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White;-1;-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NBTXT" val="E.) VRM"/>
  <p:tag name="AGTX" val="E.) VRM"/>
  <p:tag name="FIELD.CHAPTER.COMBOINDEX" val="-2"/>
  <p:tag name="FIELD.REM_ANL.COMBOINDEX" val="-2"/>
  <p:tag name="FIELD.DPT.COMBOINDEX" val="-2"/>
  <p:tag name="NBTXTC" val="Video Recording Manager (VRM)"/>
  <p:tag name="AGTXC" val="Video Recording Manager (VRM)"/>
  <p:tag name="FIELD.REM_ANL.CONTENT" val=""/>
  <p:tag name="FIELD.REM_ANL.VALUE" val=""/>
  <p:tag name="FIELD.CHAPTER.CONTENT" val="Sales Kickoff NAM - Video Systems"/>
  <p:tag name="FIELD.CHAPTER.VALUE" val="Sales Kickoff NAM - Video Systems"/>
  <p:tag name="FIELD.DPT.CONTENT" val="ST-VS/MKT"/>
  <p:tag name="FIELD.DPT.VALUE" val="ST-VS/MKT | 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BoschBitmap"/>
  <p:tag name="SHAPECLASSFILE" val="BOCOL.png"/>
  <p:tag name="SHAPECLASSPROTECTIONTYPE" val="1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Gray3;White;-2;-2;-1;-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.REM_ANL.CONTENT" val=" "/>
  <p:tag name="FIELD.REM_ANL.VALUE" val=" 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FIELD.CHAPTER.COMBOINDEX" val="-2"/>
  <p:tag name="FIELD.REM_ANL.COMBOINDEX" val="-2"/>
  <p:tag name="FIELD.DPT.COMBOINDEX" val="-2"/>
  <p:tag name="NBTXT" val="Complete and reliable solutions"/>
  <p:tag name="NBTXTC" val="Complete and reliable solutions"/>
  <p:tag name="AGTX" val="Complete and reliable solutions"/>
  <p:tag name="AGTXC" val="Complete and reliable solutions"/>
  <p:tag name="FIELD.CHAPTER.CONTENT" val="Sales Kickoff NAM - Video Systems"/>
  <p:tag name="FIELD.CHAPTER.VALUE" val="Sales Kickoff NAM - Video Systems"/>
  <p:tag name="FIELD.DPT.CONTENT" val="ST-VS/MKT"/>
  <p:tag name="FIELD.DPT.VALUE" val="ST-VS/MKT | 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ChapterBoxColor;ChapterBoxColor;-2;-2;ChapterBox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Headerbox"/>
  <p:tag name="SHAPECLASSPROTECTIONTYPE" val="1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1;White;-2;-2;-1;-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Black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Black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Black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Black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" val="-2;-2;-2;-2;TitleFont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TitleBoxOnTitleSlide"/>
  <p:tag name="SHAPECLASSPROTECTIONTYPE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Gray1;White;-1;-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Gray1;White;-1;-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K_DONE" val="1"/>
  <p:tag name="COLORS" val="White;White;-1;White;-1;-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K_DONE" val="1"/>
  <p:tag name="COLORS" val="White;White;-1;White;-1;-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.REM_ANL.CONTENT" val=" "/>
  <p:tag name="FIELD.REM_ANL.VALUE" val=" 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NBTXT" val="Our benefits"/>
  <p:tag name="NBTXTC" val="Our benefits"/>
  <p:tag name="AGTX" val="Our benefits"/>
  <p:tag name="AGTXC" val="Our benefits"/>
  <p:tag name="FIELD.CHAPTER.CONTENT" val="Sales Kickoff NAM - Video Systems"/>
  <p:tag name="FIELD.CHAPTER.VALUE" val="Sales Kickoff NAM - Video Systems"/>
  <p:tag name="FIELD.CHAPTER.COMBOINDEX" val="-2"/>
  <p:tag name="FIELD.DPT.CONTENT" val="ST-VS/MKT"/>
  <p:tag name="FIELD.DPT.VALUE" val="ST-VS/MKT | "/>
  <p:tag name="FIELD.DPT.COMBOINDEX" val="-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Subtitle"/>
  <p:tag name="SHAPECLASSPROTECTIONTYPE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2;-2;-1;-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3;White;Blue3;White;White;-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-1;White;White;-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.REM_ANL.CONTENT" val=" "/>
  <p:tag name="FIELD.REM_ANL.VALUE" val=" 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NBTXT" val="Video Systems"/>
  <p:tag name="AGTX" val="Video Systems"/>
  <p:tag name="NBTXTC" val="Our key technologies"/>
  <p:tag name="AGTXC" val="Our key technologies"/>
  <p:tag name="FIELD.CHAPTER.CONTENT" val="Sales Kickoff NAM - Video Systems"/>
  <p:tag name="FIELD.CHAPTER.VALUE" val="Sales Kickoff NAM - Video Systems"/>
  <p:tag name="FIELD.CHAPTER.COMBOINDEX" val="-2"/>
  <p:tag name="FIELD.DPT.CONTENT" val="ST-VS/MKT"/>
  <p:tag name="FIELD.DPT.VALUE" val="ST-VS/MKT | "/>
  <p:tag name="FIELD.DPT.COMBOINDEX" val="-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HeaderLineColor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HeaderLine"/>
  <p:tag name="SHAPECLASSPROTECTIONTYPE" val="1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PageBox"/>
  <p:tag name="SHAPECLASSPROTECTIONTYPE" val="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FooterLineColor;-2;FooterLine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FooterLine"/>
  <p:tag name="SHAPECLASSPROTECTIONTYP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.REM_ANL.CONTENT" val=" "/>
  <p:tag name="FIELD.REM_ANL.VALUE" val=" 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NBTXT" val="Video Systems"/>
  <p:tag name="AGTX" val="Video Systems"/>
  <p:tag name="NBTXTC" val="Our key technologies"/>
  <p:tag name="AGTXC" val="Our key technologies"/>
  <p:tag name="FIELD.CHAPTER.CONTENT" val="Sales Kickoff NAM - Video Systems"/>
  <p:tag name="FIELD.CHAPTER.VALUE" val="Sales Kickoff NAM - Video Systems"/>
  <p:tag name="FIELD.CHAPTER.COMBOINDEX" val="-2"/>
  <p:tag name="FIELD.DPT.CONTENT" val="ST-VS/MKT"/>
  <p:tag name="FIELD.DPT.VALUE" val="ST-VS/MKT | "/>
  <p:tag name="FIELD.DPT.COMBOINDEX" val="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BoschBitmapHolder"/>
  <p:tag name="SHAPECLASSFILE" val="PPTFootCol.png"/>
  <p:tag name="SHAPECLASSPROTECTIONTYP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.REM_ANL.CONTENT" val=" "/>
  <p:tag name="FIELD.REM_ANL.VALUE" val=" 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NBTXT" val="Video Systems"/>
  <p:tag name="AGTX" val="Video Systems"/>
  <p:tag name="NBTXTC" val="Our key technologies"/>
  <p:tag name="AGTXC" val="Our key technologies"/>
  <p:tag name="FIELD.CHAPTER.CONTENT" val="Sales Kickoff NAM - Video Systems"/>
  <p:tag name="FIELD.CHAPTER.VALUE" val="Sales Kickoff NAM - Video Systems"/>
  <p:tag name="FIELD.CHAPTER.COMBOINDEX" val="-2"/>
  <p:tag name="FIELD.DPT.CONTENT" val="ST-VS/MKT"/>
  <p:tag name="FIELD.DPT.VALUE" val="ST-VS/MKT | "/>
  <p:tag name="FIELD.DPT.COMBOINDEX" val="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ChapterBoxColor;ChapterBoxColor;-2;-2;ChapterBox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Headerbox"/>
  <p:tag name="SHAPECLASSPROTECTIONTYP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Gray3;White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BoschBitmap"/>
  <p:tag name="SHAPECLASSFILE" val="BOCOL.png"/>
  <p:tag name="SHAPECLASSPROTECTIONTYP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Gray3;White;-1;-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Gray3;White;-1;-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Gray3;White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FIELD.CHAPTER.COMBOINDEX" val="-2"/>
  <p:tag name="FIELD.REM_ANL.COMBOINDEX" val="-2"/>
  <p:tag name="FIELD.DPT.COMBOINDEX" val="-2"/>
  <p:tag name="NBTXT" val="B.) Content Based Imaging Technology (CBIT) – 1/2 "/>
  <p:tag name="AGTX" val="B.) Content Based Imaging Technology (CBIT) – 1/2 "/>
  <p:tag name="NBTXTC" val="Content Based Imaging Technology (CBIT) "/>
  <p:tag name="AGTXC" val="Content Based Imaging Technology (CBIT) "/>
  <p:tag name="FIELD.REM_ANL.CONTENT" val=""/>
  <p:tag name="FIELD.REM_ANL.VALUE" val=""/>
  <p:tag name="FIELD.CHAPTER.CONTENT" val="Sales Kickoff NAM - Video Systems"/>
  <p:tag name="FIELD.CHAPTER.VALUE" val="Sales Kickoff NAM - Video Systems"/>
  <p:tag name="FIELD.DPT.CONTENT" val="ST-VS/MKT"/>
  <p:tag name="FIELD.DPT.VALUE" val="ST-VS/MKT | 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  <p:tag name="K_DON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HeaderLineColor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HeaderLine"/>
  <p:tag name="SHAPECLASSPROTECTIONTYPE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-2;-2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FooterLineColor;-2;FooterLine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FooterLine"/>
  <p:tag name="SHAPECLASSPROTECTIONTYPE" val="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4;White;White;White;White;-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4;White;White;White;White;-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4;White;White;White;White;-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S.INITIALIZED" val="1"/>
  <p:tag name="SHAPESETGROUPCLASSNAME" val="ShapeSetGroup2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RECTANGLE 9_SHAPECLASSPROTECTIONTYPE" val="63"/>
  <p:tag name="SUBTITLE 2_SHAPECLASSPROTECTIONTYPE" val="0"/>
  <p:tag name="TITLE 1_SHAPECLASSPROTECTIONTYPE" val="0"/>
  <p:tag name="SHAPESETCLASSNAME" val="TitleText"/>
  <p:tag name="CONFIG" val="config01.xml"/>
  <p:tag name="PICTURE 12_SHAPECLASSPROTECTIONTYPE" val="15"/>
  <p:tag name="TEXT PLACEHOLDER 11_SHAPECLASSPROTECTIONTYPE" val="0"/>
  <p:tag name="NBTXT" val="An introduction"/>
  <p:tag name="AGTX" val="An introduction"/>
  <p:tag name="FIELD.CHAPTER.COMBOINDEX" val="-2"/>
  <p:tag name="FIELD.REM_ANL.COMBOINDEX" val="-2"/>
  <p:tag name="FIELD.DPT.COMBOINDEX" val="-2"/>
  <p:tag name="NBTXTC" val="Intelligent Video Analysis An introduction…"/>
  <p:tag name="AGTXC" val="Intelligent Video Analysis An introduction…"/>
  <p:tag name="FIELD.REM_ANL.CONTENT" val=""/>
  <p:tag name="FIELD.REM_ANL.VALUE" val=""/>
  <p:tag name="FIELD.CHAPTER.CONTENT" val="Sales Kickoff NAM - Video Systems"/>
  <p:tag name="FIELD.CHAPTER.VALUE" val="Sales Kickoff NAM - Video Systems"/>
  <p:tag name="FIELD.DPT.CONTENT" val="ST-VS/MKT"/>
  <p:tag name="FIELD.DPT.VALUE" val="ST-VS/MKT | 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White;-2;-2;-1;-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2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2"/>
  <p:tag name="COLORSETGROUPCLASSNAME" val="ColorSetGroup1"/>
  <p:tag name="FONTSETGROUPCLASSNAME" val="FontSetGroup1"/>
  <p:tag name="SHAPECLASSNAME" val="Copyrightline"/>
  <p:tag name="SHAPECLASSPROTECTIONTYPE" val="63"/>
  <p:tag name="SHAPESETCLASSNAME" val="TitleTex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2"/>
  <p:tag name="COLORS" val="-2;-2;-2;-2;ChapterFontColor;-2"/>
  <p:tag name="COLORSETCLASSNAME" val="ColorSet1"/>
  <p:tag name="SCRIPT" val="1"/>
  <p:tag name="FIELDS" val="REM_ANL;"/>
  <p:tag name="MLI" val="1"/>
  <p:tag name="SHAPESETGROUPCLASSNAME" val="ShapeSetGroup2"/>
  <p:tag name="COLORSETGROUPCLASSNAME" val="ColorSetGroup1"/>
  <p:tag name="FONTSETGROUPCLASSNAME" val="FontSetGroup1"/>
  <p:tag name="SHAPECLASSNAME" val="AddNoteBox"/>
  <p:tag name="SHAPECLASSPROTECTIONTYPE" val="27"/>
  <p:tag name="SHAPESETCLASSNAME" val="Title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" val="-2;-2;-2;-2;TitleFont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TitleBox"/>
  <p:tag name="SHAPECLASSPROTECTIONTYPE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2"/>
  <p:tag name="COLORS" val="-2;-2;-2;-2;BGroupColor;-2"/>
  <p:tag name="COLORSETCLASSNAME" val="ColorSet1"/>
  <p:tag name="SCRIPT" val="1"/>
  <p:tag name="MLI" val="1"/>
  <p:tag name="SHAPESETGROUPCLASSNAME" val="ShapeSetGroup2"/>
  <p:tag name="COLORSETGROUPCLASSNAME" val="ColorSetGroup1"/>
  <p:tag name="FONTSETGROUPCLASSNAME" val="FontSetGroup1"/>
  <p:tag name="SHAPECLASSNAME" val="BGroupBox"/>
  <p:tag name="SHAPECLASSPROTECTIONTYPE" val="15"/>
  <p:tag name="SHAPESETCLASSNAME" val="TitleText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2"/>
  <p:tag name="COLORS" val="-2;-2;-2;-2;-2;-2"/>
  <p:tag name="COLORSETCLASSNAME" val="ColorSet1"/>
  <p:tag name="MLI" val="1"/>
  <p:tag name="SHAPESETGROUPCLASSNAME" val="ShapeSetGroup2"/>
  <p:tag name="COLORSETGROUPCLASSNAME" val="ColorSetGroup1"/>
  <p:tag name="FONTSETGROUPCLASSNAME" val="FontSetGroup1"/>
  <p:tag name="SHAPECLASSNAME" val="AuthorBox"/>
  <p:tag name="SHAPECLASSPROTECTIONTYPE" val="27"/>
  <p:tag name="SHAPESETCLASSNAME" val="TitleText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2"/>
  <p:tag name="COLORSETGROUPCLASSNAME" val="ColorSetGroup1"/>
  <p:tag name="FONTSETGROUPCLASSNAME" val="FontSetGroup1"/>
  <p:tag name="SHAPECLASSNAME" val="tNavbar"/>
  <p:tag name="SHAPECLASSPROTECTIONTYPE" val="31"/>
  <p:tag name="SHAPESETCLASSNAME" val="TitleTex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2"/>
  <p:tag name="COLORSETCLASSNAME" val="ColorSet1"/>
  <p:tag name="MLI" val="1"/>
  <p:tag name="SHAPESETGROUPCLASSNAME" val="ShapeSetGroup2"/>
  <p:tag name="COLORSETGROUPCLASSNAME" val="ColorSetGroup1"/>
  <p:tag name="FONTSETGROUPCLASSNAME" val="FontSetGroup1"/>
  <p:tag name="SHAPECLASSPROTECTIONTYPE" val="0"/>
  <p:tag name="SHAPESETCLASSNAME" val="TitleText"/>
  <p:tag name="SHAPECLASSNAME" val="TitleBox"/>
  <p:tag name="COLORS" val="-2;-2;-2;-2;-1;-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2"/>
  <p:tag name="COLORSETCLASSNAME" val="ColorSet1"/>
  <p:tag name="MLI" val="1"/>
  <p:tag name="SHAPESETGROUPCLASSNAME" val="ShapeSetGroup2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FIELD.CHAPTER.COMBOINDEX" val="-2"/>
  <p:tag name="FIELD.REM_ANL.COMBOINDEX" val="-2"/>
  <p:tag name="FIELD.DPT.COMBOINDEX" val="-2"/>
  <p:tag name="NBTXT" val="Intelligent Video Analysis (IVA)"/>
  <p:tag name="NBTXTC" val="Intelligent Video Analysis (IVA)"/>
  <p:tag name="AGTX" val="Intelligent Video Analysis (IVA)"/>
  <p:tag name="AGTXC" val="Intelligent Video Analysis (IVA)"/>
  <p:tag name="FIELD.REM_ANL.CONTENT" val=""/>
  <p:tag name="FIELD.REM_ANL.VALUE" val=""/>
  <p:tag name="FIELD.CHAPTER.CONTENT" val="Sales Kickoff NAM - Video Systems"/>
  <p:tag name="FIELD.CHAPTER.VALUE" val="Sales Kickoff NAM - Video Systems"/>
  <p:tag name="FIELD.DPT.CONTENT" val="ST-VS/MKT"/>
  <p:tag name="FIELD.DPT.VALUE" val="ST-VS/MKT | 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TextBox"/>
  <p:tag name="SHAPECLASSPROTECTIONTYP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Blue1;White;White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hapterbox"/>
  <p:tag name="SHAPECLASSPROTECTIONTYPE" val="2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L-NSO-M_Ein2_ST"/>
  <p:tag name="ML_2" val="Bosch.mcr"/>
  <p:tag name="ML_LAYOUT_RESOURCE" val="BOSCH16_9_01.MCR"/>
  <p:tag name="FIELDS.INITIALIZED" val="1"/>
  <p:tag name="SHAPESETGROUPCLASSNAME" val="ShapeSetGroup1"/>
  <p:tag name="SHAPESETCLASSNAME" val="Title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TITLE 1_SHAPECLASSPROTECTIONTYPE" val="0"/>
  <p:tag name="RECTANGLE 9_SHAPECLASSPROTECTIONTYPE" val="63"/>
  <p:tag name="TEXT PLACEHOLDER 2_SHAPECLASSPROTECTIONTYPE" val="0"/>
  <p:tag name="NBTXT" val="D.) Dynamic Transcoding"/>
  <p:tag name="AGTX" val="D.) Dynamic Transcoding"/>
  <p:tag name="FIELD.CHAPTER.COMBOINDEX" val="-2"/>
  <p:tag name="FIELD.REM_ANL.COMBOINDEX" val="-2"/>
  <p:tag name="FIELD.DPT.COMBOINDEX" val="-2"/>
  <p:tag name="NBTXTC" val="Dynamic Transcoding"/>
  <p:tag name="AGTXC" val="Dynamic Transcoding"/>
  <p:tag name="FIELD.REM_ANL.CONTENT" val=""/>
  <p:tag name="FIELD.REM_ANL.VALUE" val=""/>
  <p:tag name="FIELD.CHAPTER.CONTENT" val="Sales Kickoff NAM - Video Systems"/>
  <p:tag name="FIELD.CHAPTER.VALUE" val="Sales Kickoff NAM - Video Systems"/>
  <p:tag name="FIELD.DPT.CONTENT" val="ST-VS/MKT"/>
  <p:tag name="FIELD.DPT.VALUE" val="ST-VS/MKT | 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Copyrightline"/>
  <p:tag name="SHAPECLASSPROTECTIONTYPE" val="6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ddNoteBox"/>
  <p:tag name="SHAPECLASSPROTECTIONTYPE" val="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BGroupBox"/>
  <p:tag name="SHAPECLASSPROTECTIONTYPE" val="1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AuthorBox"/>
  <p:tag name="SHAPECLASSPROTECTIONTYPE" val="2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Navbar"/>
  <p:tag name="SHAPECLASSPROTECTIONTYPE" val="3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heme/theme1.xml><?xml version="1.0" encoding="utf-8"?>
<a:theme xmlns:a="http://schemas.openxmlformats.org/drawingml/2006/main" name="Standarddesign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3264"/>
      </a:accent1>
      <a:accent2>
        <a:srgbClr val="3A5A82"/>
      </a:accent2>
      <a:accent3>
        <a:srgbClr val="6E8CB2"/>
      </a:accent3>
      <a:accent4>
        <a:srgbClr val="A8BAD2"/>
      </a:accent4>
      <a:accent5>
        <a:srgbClr val="FFFFFF"/>
      </a:accent5>
      <a:accent6>
        <a:srgbClr val="000000"/>
      </a:accent6>
      <a:hlink>
        <a:srgbClr val="6E8CB2"/>
      </a:hlink>
      <a:folHlink>
        <a:srgbClr val="A8BAD2"/>
      </a:folHlink>
    </a:clrScheme>
    <a:fontScheme name="Standarddesign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53B63"/>
        </a:accent1>
        <a:accent2>
          <a:srgbClr val="425C8F"/>
        </a:accent2>
        <a:accent3>
          <a:srgbClr val="FFFFFF"/>
        </a:accent3>
        <a:accent4>
          <a:srgbClr val="000000"/>
        </a:accent4>
        <a:accent5>
          <a:srgbClr val="AAAFB7"/>
        </a:accent5>
        <a:accent6>
          <a:srgbClr val="3B5381"/>
        </a:accent6>
        <a:hlink>
          <a:srgbClr val="738CB4"/>
        </a:hlink>
        <a:folHlink>
          <a:srgbClr val="B0BB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B08119CAB2EF4D9FE31444E1F09EFB" ma:contentTypeVersion="0" ma:contentTypeDescription="Create a new document." ma:contentTypeScope="" ma:versionID="b3f4e5f7b938ce9dca208d193d6db8ad">
  <xsd:schema xmlns:xsd="http://www.w3.org/2001/XMLSchema" xmlns:p="http://schemas.microsoft.com/office/2006/metadata/properties" targetNamespace="http://schemas.microsoft.com/office/2006/metadata/properties" ma:root="true" ma:fieldsID="798677ef9a9e498f074dd1fb301398f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2ED7BA-5198-47BC-970F-724B33540B76}">
  <ds:schemaRefs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7F4B28-F150-40EC-869E-1D4BD6704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55329FA-5B40-4881-A8A0-4DF1EB9148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16615</TotalTime>
  <Words>1250</Words>
  <Application>Microsoft Office PowerPoint</Application>
  <PresentationFormat>Custom</PresentationFormat>
  <Paragraphs>206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Bosch Office Sans</vt:lpstr>
      <vt:lpstr>Wingdings</vt:lpstr>
      <vt:lpstr>Standarddesign</vt:lpstr>
      <vt:lpstr>PowerPoint Presentation</vt:lpstr>
      <vt:lpstr>Our key technologies</vt:lpstr>
      <vt:lpstr>Content Based Imaging Technology (CBIT) </vt:lpstr>
      <vt:lpstr>Intelligent Video Analysis An introduction…</vt:lpstr>
      <vt:lpstr>Intelligent Video Analysis (IVA)</vt:lpstr>
      <vt:lpstr>Dynamic Transcoding</vt:lpstr>
      <vt:lpstr>Video Recording Manager (VRM)</vt:lpstr>
      <vt:lpstr>Total solution or 3rd party integration without barriers</vt:lpstr>
      <vt:lpstr>Our benefits</vt:lpstr>
      <vt:lpstr>PowerPoint Presentation</vt:lpstr>
    </vt:vector>
  </TitlesOfParts>
  <Company>Bosch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Hockham Jeremy (ST/SA2)</dc:creator>
  <cp:lastModifiedBy>Matt Golueke</cp:lastModifiedBy>
  <cp:revision>158</cp:revision>
  <dcterms:created xsi:type="dcterms:W3CDTF">2013-10-21T15:25:41Z</dcterms:created>
  <dcterms:modified xsi:type="dcterms:W3CDTF">2014-01-30T22:08:21Z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0x010100E5B08119CAB2EF4D9FE31444E1F09EFB</vt:lpwstr>
  </property>
</Properties>
</file>